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4F53"/>
    <a:srgbClr val="DA181D"/>
    <a:srgbClr val="E61E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6" autoAdjust="0"/>
  </p:normalViewPr>
  <p:slideViewPr>
    <p:cSldViewPr snapToGrid="0" showGuides="1">
      <p:cViewPr varScale="1">
        <p:scale>
          <a:sx n="73" d="100"/>
          <a:sy n="73" d="100"/>
        </p:scale>
        <p:origin x="-108" y="-8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1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1" d="100"/>
          <a:sy n="101" d="100"/>
        </p:scale>
        <p:origin x="22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9B0D5A-F094-4BDC-A329-F8329AE6317B}" type="doc">
      <dgm:prSet loTypeId="urn:microsoft.com/office/officeart/2005/8/layout/hierarchy1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DE639CE-67EA-4151-9167-9AEB108B9957}">
      <dgm:prSet phldrT="[Текст]"/>
      <dgm:spPr/>
      <dgm:t>
        <a:bodyPr/>
        <a:lstStyle/>
        <a:p>
          <a:r>
            <a:rPr lang="ru-RU" dirty="0" smtClean="0"/>
            <a:t>1С-Рейтинг:Нефтебаза</a:t>
          </a:r>
          <a:endParaRPr lang="ru-RU" dirty="0"/>
        </a:p>
      </dgm:t>
    </dgm:pt>
    <dgm:pt modelId="{0E26B660-6270-451A-9D1B-4E077E1DF90E}" type="parTrans" cxnId="{ECDE63F7-1349-4141-A6AB-63CA7C939893}">
      <dgm:prSet/>
      <dgm:spPr/>
      <dgm:t>
        <a:bodyPr/>
        <a:lstStyle/>
        <a:p>
          <a:endParaRPr lang="ru-RU"/>
        </a:p>
      </dgm:t>
    </dgm:pt>
    <dgm:pt modelId="{E9E4E767-C02C-4D6E-9F71-AC73A5882186}" type="sibTrans" cxnId="{ECDE63F7-1349-4141-A6AB-63CA7C939893}">
      <dgm:prSet/>
      <dgm:spPr/>
      <dgm:t>
        <a:bodyPr/>
        <a:lstStyle/>
        <a:p>
          <a:endParaRPr lang="ru-RU"/>
        </a:p>
      </dgm:t>
    </dgm:pt>
    <dgm:pt modelId="{FD3C29D8-491E-4A74-B39C-D9277E23ED3B}">
      <dgm:prSet phldrT="[Текст]"/>
      <dgm:spPr/>
      <dgm:t>
        <a:bodyPr/>
        <a:lstStyle/>
        <a:p>
          <a:r>
            <a:rPr lang="ru-RU" dirty="0" smtClean="0"/>
            <a:t>Оптовая торговля ГСМ с нефтебаз</a:t>
          </a:r>
          <a:endParaRPr lang="ru-RU" dirty="0"/>
        </a:p>
      </dgm:t>
    </dgm:pt>
    <dgm:pt modelId="{1551A302-0E29-4849-A32B-88799D16BF47}" type="parTrans" cxnId="{D7377715-8FAA-4904-9BF0-B6E1328CDDA7}">
      <dgm:prSet/>
      <dgm:spPr/>
      <dgm:t>
        <a:bodyPr/>
        <a:lstStyle/>
        <a:p>
          <a:endParaRPr lang="ru-RU"/>
        </a:p>
      </dgm:t>
    </dgm:pt>
    <dgm:pt modelId="{14CB1DA7-82DD-4EB4-B1A8-5C2EC9DF3B6F}" type="sibTrans" cxnId="{D7377715-8FAA-4904-9BF0-B6E1328CDDA7}">
      <dgm:prSet/>
      <dgm:spPr/>
      <dgm:t>
        <a:bodyPr/>
        <a:lstStyle/>
        <a:p>
          <a:endParaRPr lang="ru-RU"/>
        </a:p>
      </dgm:t>
    </dgm:pt>
    <dgm:pt modelId="{C371232B-1D79-4876-BB19-D6D64653120A}">
      <dgm:prSet phldrT="[Текст]"/>
      <dgm:spPr/>
      <dgm:t>
        <a:bodyPr/>
        <a:lstStyle/>
        <a:p>
          <a:r>
            <a:rPr lang="ru-RU" dirty="0" smtClean="0"/>
            <a:t>Реализация по талонам</a:t>
          </a:r>
          <a:endParaRPr lang="ru-RU" dirty="0"/>
        </a:p>
      </dgm:t>
    </dgm:pt>
    <dgm:pt modelId="{F05F80EE-48C7-4862-B2A8-5C80F871112D}" type="parTrans" cxnId="{A9F461A1-5445-4E63-B628-04050DD363F3}">
      <dgm:prSet/>
      <dgm:spPr/>
      <dgm:t>
        <a:bodyPr/>
        <a:lstStyle/>
        <a:p>
          <a:endParaRPr lang="ru-RU"/>
        </a:p>
      </dgm:t>
    </dgm:pt>
    <dgm:pt modelId="{779E0C90-4136-4F34-A32C-4585D2D90D63}" type="sibTrans" cxnId="{A9F461A1-5445-4E63-B628-04050DD363F3}">
      <dgm:prSet/>
      <dgm:spPr/>
      <dgm:t>
        <a:bodyPr/>
        <a:lstStyle/>
        <a:p>
          <a:endParaRPr lang="ru-RU"/>
        </a:p>
      </dgm:t>
    </dgm:pt>
    <dgm:pt modelId="{0D7E2D94-B183-442E-922D-7559DD716AB3}">
      <dgm:prSet phldrT="[Текст]"/>
      <dgm:spPr/>
      <dgm:t>
        <a:bodyPr/>
        <a:lstStyle/>
        <a:p>
          <a:r>
            <a:rPr lang="ru-RU" dirty="0" smtClean="0"/>
            <a:t>Ответственное хранение ГСМ</a:t>
          </a:r>
          <a:endParaRPr lang="ru-RU" dirty="0"/>
        </a:p>
      </dgm:t>
    </dgm:pt>
    <dgm:pt modelId="{178E8521-E646-469A-856F-54A42F11F255}" type="parTrans" cxnId="{118DBACA-C1B4-4518-9DBD-1AAEA29F5022}">
      <dgm:prSet/>
      <dgm:spPr/>
      <dgm:t>
        <a:bodyPr/>
        <a:lstStyle/>
        <a:p>
          <a:endParaRPr lang="ru-RU"/>
        </a:p>
      </dgm:t>
    </dgm:pt>
    <dgm:pt modelId="{D526AA37-2ACB-41AA-9136-1E310B2F037E}" type="sibTrans" cxnId="{118DBACA-C1B4-4518-9DBD-1AAEA29F5022}">
      <dgm:prSet/>
      <dgm:spPr/>
      <dgm:t>
        <a:bodyPr/>
        <a:lstStyle/>
        <a:p>
          <a:endParaRPr lang="ru-RU"/>
        </a:p>
      </dgm:t>
    </dgm:pt>
    <dgm:pt modelId="{915FAAA6-59AD-4F66-97BC-B50DC4A03349}">
      <dgm:prSet phldrT="[Текст]"/>
      <dgm:spPr/>
      <dgm:t>
        <a:bodyPr/>
        <a:lstStyle/>
        <a:p>
          <a:r>
            <a:rPr lang="ru-RU" dirty="0" smtClean="0"/>
            <a:t>Формирование  ЭСФ и СНТ</a:t>
          </a:r>
          <a:endParaRPr lang="ru-RU" dirty="0"/>
        </a:p>
      </dgm:t>
    </dgm:pt>
    <dgm:pt modelId="{3239D854-4710-43B3-AB5C-F71758B83766}" type="parTrans" cxnId="{21FB5571-0FE4-4575-9395-3F0F04C0FBEC}">
      <dgm:prSet/>
      <dgm:spPr/>
      <dgm:t>
        <a:bodyPr/>
        <a:lstStyle/>
        <a:p>
          <a:endParaRPr lang="ru-RU"/>
        </a:p>
      </dgm:t>
    </dgm:pt>
    <dgm:pt modelId="{120D0943-77BD-492A-BDB5-FC6F538DAEA0}" type="sibTrans" cxnId="{21FB5571-0FE4-4575-9395-3F0F04C0FBEC}">
      <dgm:prSet/>
      <dgm:spPr/>
      <dgm:t>
        <a:bodyPr/>
        <a:lstStyle/>
        <a:p>
          <a:endParaRPr lang="ru-RU"/>
        </a:p>
      </dgm:t>
    </dgm:pt>
    <dgm:pt modelId="{AE85F72A-9C3C-47C5-87D8-AEDC00771C9C}">
      <dgm:prSet phldrT="[Текст]"/>
      <dgm:spPr/>
      <dgm:t>
        <a:bodyPr/>
        <a:lstStyle/>
        <a:p>
          <a:r>
            <a:rPr lang="ru-RU" dirty="0" smtClean="0"/>
            <a:t>Розничная торговля ГСМ с АЗС</a:t>
          </a:r>
          <a:endParaRPr lang="ru-RU" dirty="0"/>
        </a:p>
      </dgm:t>
    </dgm:pt>
    <dgm:pt modelId="{9AA2BD17-A9EE-402F-BC4D-F9D70D702D3E}" type="parTrans" cxnId="{7EC90BCC-32B6-4B0D-85EB-E7F39A71268F}">
      <dgm:prSet/>
      <dgm:spPr/>
      <dgm:t>
        <a:bodyPr/>
        <a:lstStyle/>
        <a:p>
          <a:endParaRPr lang="ru-RU"/>
        </a:p>
      </dgm:t>
    </dgm:pt>
    <dgm:pt modelId="{D260BBC4-B750-4A8F-8E63-1D5E5935FA5A}" type="sibTrans" cxnId="{7EC90BCC-32B6-4B0D-85EB-E7F39A71268F}">
      <dgm:prSet/>
      <dgm:spPr/>
      <dgm:t>
        <a:bodyPr/>
        <a:lstStyle/>
        <a:p>
          <a:endParaRPr lang="ru-RU"/>
        </a:p>
      </dgm:t>
    </dgm:pt>
    <dgm:pt modelId="{CBB9B6C4-5D19-46C2-AD0C-2F9EEDD9E48A}">
      <dgm:prSet phldrT="[Текст]"/>
      <dgm:spPr/>
      <dgm:t>
        <a:bodyPr/>
        <a:lstStyle/>
        <a:p>
          <a:r>
            <a:rPr lang="ru-RU" dirty="0" smtClean="0"/>
            <a:t>Интеграция с ИС ЭСФ</a:t>
          </a:r>
          <a:endParaRPr lang="ru-RU" dirty="0"/>
        </a:p>
      </dgm:t>
    </dgm:pt>
    <dgm:pt modelId="{815D0F8B-4146-4752-A3EF-C6045F398CF5}" type="parTrans" cxnId="{44FCE797-268A-43E9-930F-AFCF3B39B90F}">
      <dgm:prSet/>
      <dgm:spPr/>
      <dgm:t>
        <a:bodyPr/>
        <a:lstStyle/>
        <a:p>
          <a:endParaRPr lang="ru-RU"/>
        </a:p>
      </dgm:t>
    </dgm:pt>
    <dgm:pt modelId="{C0C7B954-88A6-4BAE-99AD-644076F1EDDC}" type="sibTrans" cxnId="{44FCE797-268A-43E9-930F-AFCF3B39B90F}">
      <dgm:prSet/>
      <dgm:spPr/>
      <dgm:t>
        <a:bodyPr/>
        <a:lstStyle/>
        <a:p>
          <a:endParaRPr lang="ru-RU"/>
        </a:p>
      </dgm:t>
    </dgm:pt>
    <dgm:pt modelId="{8458BEF0-CA9C-46C1-8ED8-7B7583AB04CE}">
      <dgm:prSet phldrT="[Текст]"/>
      <dgm:spPr/>
      <dgm:t>
        <a:bodyPr/>
        <a:lstStyle/>
        <a:p>
          <a:r>
            <a:rPr lang="ru-RU" dirty="0" smtClean="0"/>
            <a:t>Ведение учета на ВС</a:t>
          </a:r>
          <a:endParaRPr lang="ru-RU" dirty="0"/>
        </a:p>
      </dgm:t>
    </dgm:pt>
    <dgm:pt modelId="{5628D282-BF6F-494E-A925-5C0506DEAD8A}" type="parTrans" cxnId="{E6B134B9-3988-49CA-A78B-75E23485968C}">
      <dgm:prSet/>
      <dgm:spPr/>
      <dgm:t>
        <a:bodyPr/>
        <a:lstStyle/>
        <a:p>
          <a:endParaRPr lang="ru-RU"/>
        </a:p>
      </dgm:t>
    </dgm:pt>
    <dgm:pt modelId="{12AF4474-62BC-4657-8F47-2F50C14EE73B}" type="sibTrans" cxnId="{E6B134B9-3988-49CA-A78B-75E23485968C}">
      <dgm:prSet/>
      <dgm:spPr/>
      <dgm:t>
        <a:bodyPr/>
        <a:lstStyle/>
        <a:p>
          <a:endParaRPr lang="ru-RU"/>
        </a:p>
      </dgm:t>
    </dgm:pt>
    <dgm:pt modelId="{6A54E4F9-CEB5-470F-BF02-01A9BB7158B9}">
      <dgm:prSet phldrT="[Текст]"/>
      <dgm:spPr/>
      <dgm:t>
        <a:bodyPr/>
        <a:lstStyle/>
        <a:p>
          <a:r>
            <a:rPr lang="ru-RU" dirty="0" smtClean="0"/>
            <a:t>Подготовка деклараций</a:t>
          </a:r>
          <a:endParaRPr lang="ru-RU" dirty="0"/>
        </a:p>
      </dgm:t>
    </dgm:pt>
    <dgm:pt modelId="{BF6F781F-A16A-4247-89A6-46A51F1AB8F7}" type="parTrans" cxnId="{B3F39776-FBB8-40B8-AC71-4329191B3CDA}">
      <dgm:prSet/>
      <dgm:spPr/>
      <dgm:t>
        <a:bodyPr/>
        <a:lstStyle/>
        <a:p>
          <a:endParaRPr lang="ru-RU"/>
        </a:p>
      </dgm:t>
    </dgm:pt>
    <dgm:pt modelId="{54739B18-4511-4DF0-94F7-A99F4A9EE0F8}" type="sibTrans" cxnId="{B3F39776-FBB8-40B8-AC71-4329191B3CDA}">
      <dgm:prSet/>
      <dgm:spPr/>
      <dgm:t>
        <a:bodyPr/>
        <a:lstStyle/>
        <a:p>
          <a:endParaRPr lang="ru-RU"/>
        </a:p>
      </dgm:t>
    </dgm:pt>
    <dgm:pt modelId="{8CFDF4AB-A79A-40FD-B6EB-AC80E03C2152}" type="pres">
      <dgm:prSet presAssocID="{359B0D5A-F094-4BDC-A329-F8329AE6317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94B13F-849B-4030-A0C1-D00EC0025D54}" type="pres">
      <dgm:prSet presAssocID="{0DE639CE-67EA-4151-9167-9AEB108B9957}" presName="hierRoot1" presStyleCnt="0"/>
      <dgm:spPr/>
    </dgm:pt>
    <dgm:pt modelId="{D17CA0C2-1F0F-47FA-9BEB-4C27993BE6CC}" type="pres">
      <dgm:prSet presAssocID="{0DE639CE-67EA-4151-9167-9AEB108B9957}" presName="composite" presStyleCnt="0"/>
      <dgm:spPr/>
    </dgm:pt>
    <dgm:pt modelId="{C1D8CC47-F515-47B8-BCBE-5BE74E4571DD}" type="pres">
      <dgm:prSet presAssocID="{0DE639CE-67EA-4151-9167-9AEB108B9957}" presName="background" presStyleLbl="node0" presStyleIdx="0" presStyleCnt="1"/>
      <dgm:spPr/>
    </dgm:pt>
    <dgm:pt modelId="{412FAA29-200E-46F2-BCFC-37027E454BE3}" type="pres">
      <dgm:prSet presAssocID="{0DE639CE-67EA-4151-9167-9AEB108B995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EF456B-C8E2-4100-B938-1740A3CC2230}" type="pres">
      <dgm:prSet presAssocID="{0DE639CE-67EA-4151-9167-9AEB108B9957}" presName="hierChild2" presStyleCnt="0"/>
      <dgm:spPr/>
    </dgm:pt>
    <dgm:pt modelId="{9E8A947A-A20D-4455-BBB8-013305D1F897}" type="pres">
      <dgm:prSet presAssocID="{1551A302-0E29-4849-A32B-88799D16BF47}" presName="Name10" presStyleLbl="parChTrans1D2" presStyleIdx="0" presStyleCnt="5"/>
      <dgm:spPr/>
      <dgm:t>
        <a:bodyPr/>
        <a:lstStyle/>
        <a:p>
          <a:endParaRPr lang="ru-RU"/>
        </a:p>
      </dgm:t>
    </dgm:pt>
    <dgm:pt modelId="{78DBA406-2AA6-4557-88DA-4D1DCCA0BE6D}" type="pres">
      <dgm:prSet presAssocID="{FD3C29D8-491E-4A74-B39C-D9277E23ED3B}" presName="hierRoot2" presStyleCnt="0"/>
      <dgm:spPr/>
    </dgm:pt>
    <dgm:pt modelId="{704D076B-A24F-4F02-BFA5-ADA9E56BF3CF}" type="pres">
      <dgm:prSet presAssocID="{FD3C29D8-491E-4A74-B39C-D9277E23ED3B}" presName="composite2" presStyleCnt="0"/>
      <dgm:spPr/>
    </dgm:pt>
    <dgm:pt modelId="{EC978F5A-E9C5-44C5-AA5E-00A0DAACAAFD}" type="pres">
      <dgm:prSet presAssocID="{FD3C29D8-491E-4A74-B39C-D9277E23ED3B}" presName="background2" presStyleLbl="node2" presStyleIdx="0" presStyleCnt="5"/>
      <dgm:spPr/>
    </dgm:pt>
    <dgm:pt modelId="{A6A1DC14-A13E-40AE-B6C8-43261B38223C}" type="pres">
      <dgm:prSet presAssocID="{FD3C29D8-491E-4A74-B39C-D9277E23ED3B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2BB2F9-7407-49C5-A394-5F2D1ACD7AA3}" type="pres">
      <dgm:prSet presAssocID="{FD3C29D8-491E-4A74-B39C-D9277E23ED3B}" presName="hierChild3" presStyleCnt="0"/>
      <dgm:spPr/>
    </dgm:pt>
    <dgm:pt modelId="{7DA60E73-1470-4741-9CDF-20334BFCDCC7}" type="pres">
      <dgm:prSet presAssocID="{9AA2BD17-A9EE-402F-BC4D-F9D70D702D3E}" presName="Name10" presStyleLbl="parChTrans1D2" presStyleIdx="1" presStyleCnt="5"/>
      <dgm:spPr/>
      <dgm:t>
        <a:bodyPr/>
        <a:lstStyle/>
        <a:p>
          <a:endParaRPr lang="ru-RU"/>
        </a:p>
      </dgm:t>
    </dgm:pt>
    <dgm:pt modelId="{F9869C56-FB01-467A-AFB0-AA54280F49C4}" type="pres">
      <dgm:prSet presAssocID="{AE85F72A-9C3C-47C5-87D8-AEDC00771C9C}" presName="hierRoot2" presStyleCnt="0"/>
      <dgm:spPr/>
    </dgm:pt>
    <dgm:pt modelId="{6732E140-46C9-450A-8D6D-9A8BC2F87D7F}" type="pres">
      <dgm:prSet presAssocID="{AE85F72A-9C3C-47C5-87D8-AEDC00771C9C}" presName="composite2" presStyleCnt="0"/>
      <dgm:spPr/>
    </dgm:pt>
    <dgm:pt modelId="{F802589D-4F02-4CF1-946D-4F2CBC5CCA34}" type="pres">
      <dgm:prSet presAssocID="{AE85F72A-9C3C-47C5-87D8-AEDC00771C9C}" presName="background2" presStyleLbl="node2" presStyleIdx="1" presStyleCnt="5"/>
      <dgm:spPr/>
    </dgm:pt>
    <dgm:pt modelId="{4C1CA913-B908-4586-942D-BEB188E6EE59}" type="pres">
      <dgm:prSet presAssocID="{AE85F72A-9C3C-47C5-87D8-AEDC00771C9C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51D08B-48FF-4C2B-AF91-B93393577077}" type="pres">
      <dgm:prSet presAssocID="{AE85F72A-9C3C-47C5-87D8-AEDC00771C9C}" presName="hierChild3" presStyleCnt="0"/>
      <dgm:spPr/>
    </dgm:pt>
    <dgm:pt modelId="{B8DD7083-1644-4740-A1ED-222A90A60D07}" type="pres">
      <dgm:prSet presAssocID="{F05F80EE-48C7-4862-B2A8-5C80F871112D}" presName="Name17" presStyleLbl="parChTrans1D3" presStyleIdx="0" presStyleCnt="3"/>
      <dgm:spPr/>
      <dgm:t>
        <a:bodyPr/>
        <a:lstStyle/>
        <a:p>
          <a:endParaRPr lang="ru-RU"/>
        </a:p>
      </dgm:t>
    </dgm:pt>
    <dgm:pt modelId="{F0828A73-38E7-43DF-AB2D-9D3D4DDB58AB}" type="pres">
      <dgm:prSet presAssocID="{C371232B-1D79-4876-BB19-D6D64653120A}" presName="hierRoot3" presStyleCnt="0"/>
      <dgm:spPr/>
    </dgm:pt>
    <dgm:pt modelId="{2954E951-D69B-4629-857C-705DF55FAD28}" type="pres">
      <dgm:prSet presAssocID="{C371232B-1D79-4876-BB19-D6D64653120A}" presName="composite3" presStyleCnt="0"/>
      <dgm:spPr/>
    </dgm:pt>
    <dgm:pt modelId="{9A882524-3D29-4264-A3D6-D4F87D74FDCD}" type="pres">
      <dgm:prSet presAssocID="{C371232B-1D79-4876-BB19-D6D64653120A}" presName="background3" presStyleLbl="node3" presStyleIdx="0" presStyleCnt="3"/>
      <dgm:spPr/>
    </dgm:pt>
    <dgm:pt modelId="{48AACEDA-7FB2-421F-A16F-3A3D2597F299}" type="pres">
      <dgm:prSet presAssocID="{C371232B-1D79-4876-BB19-D6D64653120A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16B46F-7346-4A82-B8E3-6331B9CF6E7E}" type="pres">
      <dgm:prSet presAssocID="{C371232B-1D79-4876-BB19-D6D64653120A}" presName="hierChild4" presStyleCnt="0"/>
      <dgm:spPr/>
    </dgm:pt>
    <dgm:pt modelId="{1A73F3E8-2323-4A89-A2D4-22AD6804AD3F}" type="pres">
      <dgm:prSet presAssocID="{178E8521-E646-469A-856F-54A42F11F255}" presName="Name10" presStyleLbl="parChTrans1D2" presStyleIdx="2" presStyleCnt="5"/>
      <dgm:spPr/>
      <dgm:t>
        <a:bodyPr/>
        <a:lstStyle/>
        <a:p>
          <a:endParaRPr lang="ru-RU"/>
        </a:p>
      </dgm:t>
    </dgm:pt>
    <dgm:pt modelId="{60691D10-6DF8-4BF0-8128-E4AA0F105280}" type="pres">
      <dgm:prSet presAssocID="{0D7E2D94-B183-442E-922D-7559DD716AB3}" presName="hierRoot2" presStyleCnt="0"/>
      <dgm:spPr/>
    </dgm:pt>
    <dgm:pt modelId="{6AED9CA5-6179-433A-A4EF-DD6C12631764}" type="pres">
      <dgm:prSet presAssocID="{0D7E2D94-B183-442E-922D-7559DD716AB3}" presName="composite2" presStyleCnt="0"/>
      <dgm:spPr/>
    </dgm:pt>
    <dgm:pt modelId="{A8DC7677-7857-420A-9E01-76A8BFB28FE5}" type="pres">
      <dgm:prSet presAssocID="{0D7E2D94-B183-442E-922D-7559DD716AB3}" presName="background2" presStyleLbl="node2" presStyleIdx="2" presStyleCnt="5"/>
      <dgm:spPr/>
    </dgm:pt>
    <dgm:pt modelId="{AAA59D56-374D-4510-BA5B-0F5D0754394A}" type="pres">
      <dgm:prSet presAssocID="{0D7E2D94-B183-442E-922D-7559DD716AB3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C80309-23F2-4440-979D-17DDDDB48D02}" type="pres">
      <dgm:prSet presAssocID="{0D7E2D94-B183-442E-922D-7559DD716AB3}" presName="hierChild3" presStyleCnt="0"/>
      <dgm:spPr/>
    </dgm:pt>
    <dgm:pt modelId="{3D4D8940-5225-459B-9F32-8C9E3E4E88FE}" type="pres">
      <dgm:prSet presAssocID="{BF6F781F-A16A-4247-89A6-46A51F1AB8F7}" presName="Name10" presStyleLbl="parChTrans1D2" presStyleIdx="3" presStyleCnt="5"/>
      <dgm:spPr/>
      <dgm:t>
        <a:bodyPr/>
        <a:lstStyle/>
        <a:p>
          <a:endParaRPr lang="ru-RU"/>
        </a:p>
      </dgm:t>
    </dgm:pt>
    <dgm:pt modelId="{6011B8E6-50C1-4D35-A1F7-BE9EBBD6563A}" type="pres">
      <dgm:prSet presAssocID="{6A54E4F9-CEB5-470F-BF02-01A9BB7158B9}" presName="hierRoot2" presStyleCnt="0"/>
      <dgm:spPr/>
    </dgm:pt>
    <dgm:pt modelId="{5142459A-E21F-478B-B6D0-943C3F990740}" type="pres">
      <dgm:prSet presAssocID="{6A54E4F9-CEB5-470F-BF02-01A9BB7158B9}" presName="composite2" presStyleCnt="0"/>
      <dgm:spPr/>
    </dgm:pt>
    <dgm:pt modelId="{D5B90038-45FE-4BFD-B582-79689141AA5F}" type="pres">
      <dgm:prSet presAssocID="{6A54E4F9-CEB5-470F-BF02-01A9BB7158B9}" presName="background2" presStyleLbl="node2" presStyleIdx="3" presStyleCnt="5"/>
      <dgm:spPr/>
    </dgm:pt>
    <dgm:pt modelId="{F0118711-21DC-46EA-9AE4-E0DC55C2991E}" type="pres">
      <dgm:prSet presAssocID="{6A54E4F9-CEB5-470F-BF02-01A9BB7158B9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C5485D-186C-4AC6-94C1-940130C7D137}" type="pres">
      <dgm:prSet presAssocID="{6A54E4F9-CEB5-470F-BF02-01A9BB7158B9}" presName="hierChild3" presStyleCnt="0"/>
      <dgm:spPr/>
    </dgm:pt>
    <dgm:pt modelId="{49BC62B1-D88B-465A-9E85-17B14202F3EB}" type="pres">
      <dgm:prSet presAssocID="{815D0F8B-4146-4752-A3EF-C6045F398CF5}" presName="Name10" presStyleLbl="parChTrans1D2" presStyleIdx="4" presStyleCnt="5"/>
      <dgm:spPr/>
      <dgm:t>
        <a:bodyPr/>
        <a:lstStyle/>
        <a:p>
          <a:endParaRPr lang="ru-RU"/>
        </a:p>
      </dgm:t>
    </dgm:pt>
    <dgm:pt modelId="{5DA700C3-6D67-48F1-AA4D-C98E1BF6ECAE}" type="pres">
      <dgm:prSet presAssocID="{CBB9B6C4-5D19-46C2-AD0C-2F9EEDD9E48A}" presName="hierRoot2" presStyleCnt="0"/>
      <dgm:spPr/>
    </dgm:pt>
    <dgm:pt modelId="{2B7B45F3-6D3E-42B3-8773-B8E72996353B}" type="pres">
      <dgm:prSet presAssocID="{CBB9B6C4-5D19-46C2-AD0C-2F9EEDD9E48A}" presName="composite2" presStyleCnt="0"/>
      <dgm:spPr/>
    </dgm:pt>
    <dgm:pt modelId="{23EBB878-8AF0-4790-9C25-870C05416E50}" type="pres">
      <dgm:prSet presAssocID="{CBB9B6C4-5D19-46C2-AD0C-2F9EEDD9E48A}" presName="background2" presStyleLbl="node2" presStyleIdx="4" presStyleCnt="5"/>
      <dgm:spPr/>
    </dgm:pt>
    <dgm:pt modelId="{3296AD6E-8F08-4C0D-87AA-A5F268793850}" type="pres">
      <dgm:prSet presAssocID="{CBB9B6C4-5D19-46C2-AD0C-2F9EEDD9E48A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CF9277-0286-4C26-9049-E8F53E545A60}" type="pres">
      <dgm:prSet presAssocID="{CBB9B6C4-5D19-46C2-AD0C-2F9EEDD9E48A}" presName="hierChild3" presStyleCnt="0"/>
      <dgm:spPr/>
    </dgm:pt>
    <dgm:pt modelId="{31016F83-0279-4482-9F14-B9775A2998B4}" type="pres">
      <dgm:prSet presAssocID="{3239D854-4710-43B3-AB5C-F71758B83766}" presName="Name17" presStyleLbl="parChTrans1D3" presStyleIdx="1" presStyleCnt="3"/>
      <dgm:spPr/>
      <dgm:t>
        <a:bodyPr/>
        <a:lstStyle/>
        <a:p>
          <a:endParaRPr lang="ru-RU"/>
        </a:p>
      </dgm:t>
    </dgm:pt>
    <dgm:pt modelId="{86756770-C6D1-4119-9568-CCA550BC8456}" type="pres">
      <dgm:prSet presAssocID="{915FAAA6-59AD-4F66-97BC-B50DC4A03349}" presName="hierRoot3" presStyleCnt="0"/>
      <dgm:spPr/>
    </dgm:pt>
    <dgm:pt modelId="{4F974E0C-D672-48B1-BD85-EFA4CBD41013}" type="pres">
      <dgm:prSet presAssocID="{915FAAA6-59AD-4F66-97BC-B50DC4A03349}" presName="composite3" presStyleCnt="0"/>
      <dgm:spPr/>
    </dgm:pt>
    <dgm:pt modelId="{7D63FAD7-41B7-44D0-A968-23AB82024436}" type="pres">
      <dgm:prSet presAssocID="{915FAAA6-59AD-4F66-97BC-B50DC4A03349}" presName="background3" presStyleLbl="node3" presStyleIdx="1" presStyleCnt="3"/>
      <dgm:spPr/>
    </dgm:pt>
    <dgm:pt modelId="{E63FB5BA-FE47-4769-9AE1-6142C297174D}" type="pres">
      <dgm:prSet presAssocID="{915FAAA6-59AD-4F66-97BC-B50DC4A03349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B36244-8D76-4A63-821B-16D760C3D1DD}" type="pres">
      <dgm:prSet presAssocID="{915FAAA6-59AD-4F66-97BC-B50DC4A03349}" presName="hierChild4" presStyleCnt="0"/>
      <dgm:spPr/>
    </dgm:pt>
    <dgm:pt modelId="{B1B9A04A-C652-4BD5-9F39-0A6AA0C9BD4C}" type="pres">
      <dgm:prSet presAssocID="{5628D282-BF6F-494E-A925-5C0506DEAD8A}" presName="Name17" presStyleLbl="parChTrans1D3" presStyleIdx="2" presStyleCnt="3"/>
      <dgm:spPr/>
      <dgm:t>
        <a:bodyPr/>
        <a:lstStyle/>
        <a:p>
          <a:endParaRPr lang="ru-RU"/>
        </a:p>
      </dgm:t>
    </dgm:pt>
    <dgm:pt modelId="{58A711ED-ECEB-4315-9F5D-EB3878EB403A}" type="pres">
      <dgm:prSet presAssocID="{8458BEF0-CA9C-46C1-8ED8-7B7583AB04CE}" presName="hierRoot3" presStyleCnt="0"/>
      <dgm:spPr/>
    </dgm:pt>
    <dgm:pt modelId="{67D5DC1C-B03E-4812-BE43-D82539DE2B1C}" type="pres">
      <dgm:prSet presAssocID="{8458BEF0-CA9C-46C1-8ED8-7B7583AB04CE}" presName="composite3" presStyleCnt="0"/>
      <dgm:spPr/>
    </dgm:pt>
    <dgm:pt modelId="{531FCFF8-4278-40BB-8D4D-C45F65F71E54}" type="pres">
      <dgm:prSet presAssocID="{8458BEF0-CA9C-46C1-8ED8-7B7583AB04CE}" presName="background3" presStyleLbl="node3" presStyleIdx="2" presStyleCnt="3"/>
      <dgm:spPr/>
    </dgm:pt>
    <dgm:pt modelId="{180E8A6B-5593-4F4C-BBEA-87D50B135F28}" type="pres">
      <dgm:prSet presAssocID="{8458BEF0-CA9C-46C1-8ED8-7B7583AB04CE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CC6A07-0B11-4BA9-ADB4-2669AEAA613C}" type="pres">
      <dgm:prSet presAssocID="{8458BEF0-CA9C-46C1-8ED8-7B7583AB04CE}" presName="hierChild4" presStyleCnt="0"/>
      <dgm:spPr/>
    </dgm:pt>
  </dgm:ptLst>
  <dgm:cxnLst>
    <dgm:cxn modelId="{6DAAF9C4-D16C-415E-A7D8-0C5D6D504CBB}" type="presOf" srcId="{9AA2BD17-A9EE-402F-BC4D-F9D70D702D3E}" destId="{7DA60E73-1470-4741-9CDF-20334BFCDCC7}" srcOrd="0" destOrd="0" presId="urn:microsoft.com/office/officeart/2005/8/layout/hierarchy1"/>
    <dgm:cxn modelId="{D7377715-8FAA-4904-9BF0-B6E1328CDDA7}" srcId="{0DE639CE-67EA-4151-9167-9AEB108B9957}" destId="{FD3C29D8-491E-4A74-B39C-D9277E23ED3B}" srcOrd="0" destOrd="0" parTransId="{1551A302-0E29-4849-A32B-88799D16BF47}" sibTransId="{14CB1DA7-82DD-4EB4-B1A8-5C2EC9DF3B6F}"/>
    <dgm:cxn modelId="{B3F39776-FBB8-40B8-AC71-4329191B3CDA}" srcId="{0DE639CE-67EA-4151-9167-9AEB108B9957}" destId="{6A54E4F9-CEB5-470F-BF02-01A9BB7158B9}" srcOrd="3" destOrd="0" parTransId="{BF6F781F-A16A-4247-89A6-46A51F1AB8F7}" sibTransId="{54739B18-4511-4DF0-94F7-A99F4A9EE0F8}"/>
    <dgm:cxn modelId="{ECDE63F7-1349-4141-A6AB-63CA7C939893}" srcId="{359B0D5A-F094-4BDC-A329-F8329AE6317B}" destId="{0DE639CE-67EA-4151-9167-9AEB108B9957}" srcOrd="0" destOrd="0" parTransId="{0E26B660-6270-451A-9D1B-4E077E1DF90E}" sibTransId="{E9E4E767-C02C-4D6E-9F71-AC73A5882186}"/>
    <dgm:cxn modelId="{72C4F19F-9FB9-402C-89F4-4B57922D7D69}" type="presOf" srcId="{6A54E4F9-CEB5-470F-BF02-01A9BB7158B9}" destId="{F0118711-21DC-46EA-9AE4-E0DC55C2991E}" srcOrd="0" destOrd="0" presId="urn:microsoft.com/office/officeart/2005/8/layout/hierarchy1"/>
    <dgm:cxn modelId="{8B1FA6CC-513B-4A40-88B3-1E864915CE77}" type="presOf" srcId="{359B0D5A-F094-4BDC-A329-F8329AE6317B}" destId="{8CFDF4AB-A79A-40FD-B6EB-AC80E03C2152}" srcOrd="0" destOrd="0" presId="urn:microsoft.com/office/officeart/2005/8/layout/hierarchy1"/>
    <dgm:cxn modelId="{B8CC5AE7-89F0-4295-AB4B-7DBA9004286C}" type="presOf" srcId="{F05F80EE-48C7-4862-B2A8-5C80F871112D}" destId="{B8DD7083-1644-4740-A1ED-222A90A60D07}" srcOrd="0" destOrd="0" presId="urn:microsoft.com/office/officeart/2005/8/layout/hierarchy1"/>
    <dgm:cxn modelId="{E1386133-50CE-4C8C-AB60-F18AA3AB0336}" type="presOf" srcId="{178E8521-E646-469A-856F-54A42F11F255}" destId="{1A73F3E8-2323-4A89-A2D4-22AD6804AD3F}" srcOrd="0" destOrd="0" presId="urn:microsoft.com/office/officeart/2005/8/layout/hierarchy1"/>
    <dgm:cxn modelId="{FD0F0EA4-B1A8-447B-8FE2-ADD547B9C93B}" type="presOf" srcId="{1551A302-0E29-4849-A32B-88799D16BF47}" destId="{9E8A947A-A20D-4455-BBB8-013305D1F897}" srcOrd="0" destOrd="0" presId="urn:microsoft.com/office/officeart/2005/8/layout/hierarchy1"/>
    <dgm:cxn modelId="{95E98042-3134-4D23-B141-B0D1B6F510CA}" type="presOf" srcId="{0DE639CE-67EA-4151-9167-9AEB108B9957}" destId="{412FAA29-200E-46F2-BCFC-37027E454BE3}" srcOrd="0" destOrd="0" presId="urn:microsoft.com/office/officeart/2005/8/layout/hierarchy1"/>
    <dgm:cxn modelId="{118DBACA-C1B4-4518-9DBD-1AAEA29F5022}" srcId="{0DE639CE-67EA-4151-9167-9AEB108B9957}" destId="{0D7E2D94-B183-442E-922D-7559DD716AB3}" srcOrd="2" destOrd="0" parTransId="{178E8521-E646-469A-856F-54A42F11F255}" sibTransId="{D526AA37-2ACB-41AA-9136-1E310B2F037E}"/>
    <dgm:cxn modelId="{44FCE797-268A-43E9-930F-AFCF3B39B90F}" srcId="{0DE639CE-67EA-4151-9167-9AEB108B9957}" destId="{CBB9B6C4-5D19-46C2-AD0C-2F9EEDD9E48A}" srcOrd="4" destOrd="0" parTransId="{815D0F8B-4146-4752-A3EF-C6045F398CF5}" sibTransId="{C0C7B954-88A6-4BAE-99AD-644076F1EDDC}"/>
    <dgm:cxn modelId="{B0D97697-8CE7-4C43-8F0B-C0D28E1491AC}" type="presOf" srcId="{915FAAA6-59AD-4F66-97BC-B50DC4A03349}" destId="{E63FB5BA-FE47-4769-9AE1-6142C297174D}" srcOrd="0" destOrd="0" presId="urn:microsoft.com/office/officeart/2005/8/layout/hierarchy1"/>
    <dgm:cxn modelId="{64FAB70E-FD5F-431E-8872-BC744EC7C5BC}" type="presOf" srcId="{CBB9B6C4-5D19-46C2-AD0C-2F9EEDD9E48A}" destId="{3296AD6E-8F08-4C0D-87AA-A5F268793850}" srcOrd="0" destOrd="0" presId="urn:microsoft.com/office/officeart/2005/8/layout/hierarchy1"/>
    <dgm:cxn modelId="{474A7B7B-FBFF-45C5-9ED4-2A3DAD076B35}" type="presOf" srcId="{5628D282-BF6F-494E-A925-5C0506DEAD8A}" destId="{B1B9A04A-C652-4BD5-9F39-0A6AA0C9BD4C}" srcOrd="0" destOrd="0" presId="urn:microsoft.com/office/officeart/2005/8/layout/hierarchy1"/>
    <dgm:cxn modelId="{311F9EFF-7969-4E98-86CA-7EFA6B374E91}" type="presOf" srcId="{3239D854-4710-43B3-AB5C-F71758B83766}" destId="{31016F83-0279-4482-9F14-B9775A2998B4}" srcOrd="0" destOrd="0" presId="urn:microsoft.com/office/officeart/2005/8/layout/hierarchy1"/>
    <dgm:cxn modelId="{A9F461A1-5445-4E63-B628-04050DD363F3}" srcId="{AE85F72A-9C3C-47C5-87D8-AEDC00771C9C}" destId="{C371232B-1D79-4876-BB19-D6D64653120A}" srcOrd="0" destOrd="0" parTransId="{F05F80EE-48C7-4862-B2A8-5C80F871112D}" sibTransId="{779E0C90-4136-4F34-A32C-4585D2D90D63}"/>
    <dgm:cxn modelId="{FC2A7FBE-3E24-4297-8024-9BFF20F9370F}" type="presOf" srcId="{8458BEF0-CA9C-46C1-8ED8-7B7583AB04CE}" destId="{180E8A6B-5593-4F4C-BBEA-87D50B135F28}" srcOrd="0" destOrd="0" presId="urn:microsoft.com/office/officeart/2005/8/layout/hierarchy1"/>
    <dgm:cxn modelId="{BB6D8FB4-FD68-4CB8-BF34-B3F4B051501B}" type="presOf" srcId="{BF6F781F-A16A-4247-89A6-46A51F1AB8F7}" destId="{3D4D8940-5225-459B-9F32-8C9E3E4E88FE}" srcOrd="0" destOrd="0" presId="urn:microsoft.com/office/officeart/2005/8/layout/hierarchy1"/>
    <dgm:cxn modelId="{7EC90BCC-32B6-4B0D-85EB-E7F39A71268F}" srcId="{0DE639CE-67EA-4151-9167-9AEB108B9957}" destId="{AE85F72A-9C3C-47C5-87D8-AEDC00771C9C}" srcOrd="1" destOrd="0" parTransId="{9AA2BD17-A9EE-402F-BC4D-F9D70D702D3E}" sibTransId="{D260BBC4-B750-4A8F-8E63-1D5E5935FA5A}"/>
    <dgm:cxn modelId="{E6B134B9-3988-49CA-A78B-75E23485968C}" srcId="{CBB9B6C4-5D19-46C2-AD0C-2F9EEDD9E48A}" destId="{8458BEF0-CA9C-46C1-8ED8-7B7583AB04CE}" srcOrd="1" destOrd="0" parTransId="{5628D282-BF6F-494E-A925-5C0506DEAD8A}" sibTransId="{12AF4474-62BC-4657-8F47-2F50C14EE73B}"/>
    <dgm:cxn modelId="{C17CB21C-06EF-4502-B4BF-E21B12D545C6}" type="presOf" srcId="{C371232B-1D79-4876-BB19-D6D64653120A}" destId="{48AACEDA-7FB2-421F-A16F-3A3D2597F299}" srcOrd="0" destOrd="0" presId="urn:microsoft.com/office/officeart/2005/8/layout/hierarchy1"/>
    <dgm:cxn modelId="{0F9B6760-92D4-45BC-A04E-3E844757B3B3}" type="presOf" srcId="{815D0F8B-4146-4752-A3EF-C6045F398CF5}" destId="{49BC62B1-D88B-465A-9E85-17B14202F3EB}" srcOrd="0" destOrd="0" presId="urn:microsoft.com/office/officeart/2005/8/layout/hierarchy1"/>
    <dgm:cxn modelId="{0CB2A1F1-972E-4ADE-B584-864C360BB11A}" type="presOf" srcId="{FD3C29D8-491E-4A74-B39C-D9277E23ED3B}" destId="{A6A1DC14-A13E-40AE-B6C8-43261B38223C}" srcOrd="0" destOrd="0" presId="urn:microsoft.com/office/officeart/2005/8/layout/hierarchy1"/>
    <dgm:cxn modelId="{DDF95D3D-C1AA-47CE-9E3A-E393A3D33282}" type="presOf" srcId="{0D7E2D94-B183-442E-922D-7559DD716AB3}" destId="{AAA59D56-374D-4510-BA5B-0F5D0754394A}" srcOrd="0" destOrd="0" presId="urn:microsoft.com/office/officeart/2005/8/layout/hierarchy1"/>
    <dgm:cxn modelId="{21FB5571-0FE4-4575-9395-3F0F04C0FBEC}" srcId="{CBB9B6C4-5D19-46C2-AD0C-2F9EEDD9E48A}" destId="{915FAAA6-59AD-4F66-97BC-B50DC4A03349}" srcOrd="0" destOrd="0" parTransId="{3239D854-4710-43B3-AB5C-F71758B83766}" sibTransId="{120D0943-77BD-492A-BDB5-FC6F538DAEA0}"/>
    <dgm:cxn modelId="{1693796B-7B1F-460A-BF46-8912392A1970}" type="presOf" srcId="{AE85F72A-9C3C-47C5-87D8-AEDC00771C9C}" destId="{4C1CA913-B908-4586-942D-BEB188E6EE59}" srcOrd="0" destOrd="0" presId="urn:microsoft.com/office/officeart/2005/8/layout/hierarchy1"/>
    <dgm:cxn modelId="{E5177EA5-7EA1-4801-AEDF-B2A93EA0CBD9}" type="presParOf" srcId="{8CFDF4AB-A79A-40FD-B6EB-AC80E03C2152}" destId="{3694B13F-849B-4030-A0C1-D00EC0025D54}" srcOrd="0" destOrd="0" presId="urn:microsoft.com/office/officeart/2005/8/layout/hierarchy1"/>
    <dgm:cxn modelId="{4B472869-5CA4-4302-B147-3C0824A430B9}" type="presParOf" srcId="{3694B13F-849B-4030-A0C1-D00EC0025D54}" destId="{D17CA0C2-1F0F-47FA-9BEB-4C27993BE6CC}" srcOrd="0" destOrd="0" presId="urn:microsoft.com/office/officeart/2005/8/layout/hierarchy1"/>
    <dgm:cxn modelId="{A4E6977B-7C66-41BB-B56F-42838E3DC884}" type="presParOf" srcId="{D17CA0C2-1F0F-47FA-9BEB-4C27993BE6CC}" destId="{C1D8CC47-F515-47B8-BCBE-5BE74E4571DD}" srcOrd="0" destOrd="0" presId="urn:microsoft.com/office/officeart/2005/8/layout/hierarchy1"/>
    <dgm:cxn modelId="{A5C3E5D7-0C4D-439F-9973-0C06EF1C8792}" type="presParOf" srcId="{D17CA0C2-1F0F-47FA-9BEB-4C27993BE6CC}" destId="{412FAA29-200E-46F2-BCFC-37027E454BE3}" srcOrd="1" destOrd="0" presId="urn:microsoft.com/office/officeart/2005/8/layout/hierarchy1"/>
    <dgm:cxn modelId="{36228D90-7F7A-4320-8870-2A8C10D1EE1F}" type="presParOf" srcId="{3694B13F-849B-4030-A0C1-D00EC0025D54}" destId="{9DEF456B-C8E2-4100-B938-1740A3CC2230}" srcOrd="1" destOrd="0" presId="urn:microsoft.com/office/officeart/2005/8/layout/hierarchy1"/>
    <dgm:cxn modelId="{EE1E3715-29CC-4BFF-AA37-A9E32EA0F16B}" type="presParOf" srcId="{9DEF456B-C8E2-4100-B938-1740A3CC2230}" destId="{9E8A947A-A20D-4455-BBB8-013305D1F897}" srcOrd="0" destOrd="0" presId="urn:microsoft.com/office/officeart/2005/8/layout/hierarchy1"/>
    <dgm:cxn modelId="{8C559FFC-BFCE-446B-8E65-8823AB43ED61}" type="presParOf" srcId="{9DEF456B-C8E2-4100-B938-1740A3CC2230}" destId="{78DBA406-2AA6-4557-88DA-4D1DCCA0BE6D}" srcOrd="1" destOrd="0" presId="urn:microsoft.com/office/officeart/2005/8/layout/hierarchy1"/>
    <dgm:cxn modelId="{E4F7D97A-B825-4DBC-BB72-0404102B9DB7}" type="presParOf" srcId="{78DBA406-2AA6-4557-88DA-4D1DCCA0BE6D}" destId="{704D076B-A24F-4F02-BFA5-ADA9E56BF3CF}" srcOrd="0" destOrd="0" presId="urn:microsoft.com/office/officeart/2005/8/layout/hierarchy1"/>
    <dgm:cxn modelId="{08BC1D8A-68B8-462D-BBB2-756AC9DAA64A}" type="presParOf" srcId="{704D076B-A24F-4F02-BFA5-ADA9E56BF3CF}" destId="{EC978F5A-E9C5-44C5-AA5E-00A0DAACAAFD}" srcOrd="0" destOrd="0" presId="urn:microsoft.com/office/officeart/2005/8/layout/hierarchy1"/>
    <dgm:cxn modelId="{1540B763-F958-4348-B2CD-98564C80CD0E}" type="presParOf" srcId="{704D076B-A24F-4F02-BFA5-ADA9E56BF3CF}" destId="{A6A1DC14-A13E-40AE-B6C8-43261B38223C}" srcOrd="1" destOrd="0" presId="urn:microsoft.com/office/officeart/2005/8/layout/hierarchy1"/>
    <dgm:cxn modelId="{923391AA-D063-4B67-8D79-9036013586C2}" type="presParOf" srcId="{78DBA406-2AA6-4557-88DA-4D1DCCA0BE6D}" destId="{702BB2F9-7407-49C5-A394-5F2D1ACD7AA3}" srcOrd="1" destOrd="0" presId="urn:microsoft.com/office/officeart/2005/8/layout/hierarchy1"/>
    <dgm:cxn modelId="{B38B30C7-4225-4EA0-8684-38671187D1D5}" type="presParOf" srcId="{9DEF456B-C8E2-4100-B938-1740A3CC2230}" destId="{7DA60E73-1470-4741-9CDF-20334BFCDCC7}" srcOrd="2" destOrd="0" presId="urn:microsoft.com/office/officeart/2005/8/layout/hierarchy1"/>
    <dgm:cxn modelId="{5AB880A8-BCD5-4CC8-B9AB-B6CA5BBFA2FB}" type="presParOf" srcId="{9DEF456B-C8E2-4100-B938-1740A3CC2230}" destId="{F9869C56-FB01-467A-AFB0-AA54280F49C4}" srcOrd="3" destOrd="0" presId="urn:microsoft.com/office/officeart/2005/8/layout/hierarchy1"/>
    <dgm:cxn modelId="{8D102CC5-D235-4E16-A2A4-2C0248C5145B}" type="presParOf" srcId="{F9869C56-FB01-467A-AFB0-AA54280F49C4}" destId="{6732E140-46C9-450A-8D6D-9A8BC2F87D7F}" srcOrd="0" destOrd="0" presId="urn:microsoft.com/office/officeart/2005/8/layout/hierarchy1"/>
    <dgm:cxn modelId="{58F85AE8-1297-4669-8FCD-3255D25FCBC4}" type="presParOf" srcId="{6732E140-46C9-450A-8D6D-9A8BC2F87D7F}" destId="{F802589D-4F02-4CF1-946D-4F2CBC5CCA34}" srcOrd="0" destOrd="0" presId="urn:microsoft.com/office/officeart/2005/8/layout/hierarchy1"/>
    <dgm:cxn modelId="{1A7C0126-163C-4D6D-BE08-289856B6203C}" type="presParOf" srcId="{6732E140-46C9-450A-8D6D-9A8BC2F87D7F}" destId="{4C1CA913-B908-4586-942D-BEB188E6EE59}" srcOrd="1" destOrd="0" presId="urn:microsoft.com/office/officeart/2005/8/layout/hierarchy1"/>
    <dgm:cxn modelId="{374975CC-C3DA-49B7-8618-80636578421A}" type="presParOf" srcId="{F9869C56-FB01-467A-AFB0-AA54280F49C4}" destId="{BB51D08B-48FF-4C2B-AF91-B93393577077}" srcOrd="1" destOrd="0" presId="urn:microsoft.com/office/officeart/2005/8/layout/hierarchy1"/>
    <dgm:cxn modelId="{459C3A03-E6DE-4A83-A0FA-4D602E9E819B}" type="presParOf" srcId="{BB51D08B-48FF-4C2B-AF91-B93393577077}" destId="{B8DD7083-1644-4740-A1ED-222A90A60D07}" srcOrd="0" destOrd="0" presId="urn:microsoft.com/office/officeart/2005/8/layout/hierarchy1"/>
    <dgm:cxn modelId="{C1619109-FACF-4A65-ACEC-C858A71A179C}" type="presParOf" srcId="{BB51D08B-48FF-4C2B-AF91-B93393577077}" destId="{F0828A73-38E7-43DF-AB2D-9D3D4DDB58AB}" srcOrd="1" destOrd="0" presId="urn:microsoft.com/office/officeart/2005/8/layout/hierarchy1"/>
    <dgm:cxn modelId="{7FA8B6F5-F7A4-4C81-A816-9779FA82D779}" type="presParOf" srcId="{F0828A73-38E7-43DF-AB2D-9D3D4DDB58AB}" destId="{2954E951-D69B-4629-857C-705DF55FAD28}" srcOrd="0" destOrd="0" presId="urn:microsoft.com/office/officeart/2005/8/layout/hierarchy1"/>
    <dgm:cxn modelId="{D0D6CBB8-7A76-43CA-B398-8DC1CB40291F}" type="presParOf" srcId="{2954E951-D69B-4629-857C-705DF55FAD28}" destId="{9A882524-3D29-4264-A3D6-D4F87D74FDCD}" srcOrd="0" destOrd="0" presId="urn:microsoft.com/office/officeart/2005/8/layout/hierarchy1"/>
    <dgm:cxn modelId="{0DB85090-DF92-482D-82BC-4D55E724927C}" type="presParOf" srcId="{2954E951-D69B-4629-857C-705DF55FAD28}" destId="{48AACEDA-7FB2-421F-A16F-3A3D2597F299}" srcOrd="1" destOrd="0" presId="urn:microsoft.com/office/officeart/2005/8/layout/hierarchy1"/>
    <dgm:cxn modelId="{590E27FA-F47F-4E2F-833B-09D326E9B5D3}" type="presParOf" srcId="{F0828A73-38E7-43DF-AB2D-9D3D4DDB58AB}" destId="{9716B46F-7346-4A82-B8E3-6331B9CF6E7E}" srcOrd="1" destOrd="0" presId="urn:microsoft.com/office/officeart/2005/8/layout/hierarchy1"/>
    <dgm:cxn modelId="{F8CFB350-7E1B-4A3E-97F9-6A4085452061}" type="presParOf" srcId="{9DEF456B-C8E2-4100-B938-1740A3CC2230}" destId="{1A73F3E8-2323-4A89-A2D4-22AD6804AD3F}" srcOrd="4" destOrd="0" presId="urn:microsoft.com/office/officeart/2005/8/layout/hierarchy1"/>
    <dgm:cxn modelId="{6467A51E-BA58-42A2-8E73-AB64D8FCF8C1}" type="presParOf" srcId="{9DEF456B-C8E2-4100-B938-1740A3CC2230}" destId="{60691D10-6DF8-4BF0-8128-E4AA0F105280}" srcOrd="5" destOrd="0" presId="urn:microsoft.com/office/officeart/2005/8/layout/hierarchy1"/>
    <dgm:cxn modelId="{075DE354-664F-4469-A1A0-44BAF88F21C8}" type="presParOf" srcId="{60691D10-6DF8-4BF0-8128-E4AA0F105280}" destId="{6AED9CA5-6179-433A-A4EF-DD6C12631764}" srcOrd="0" destOrd="0" presId="urn:microsoft.com/office/officeart/2005/8/layout/hierarchy1"/>
    <dgm:cxn modelId="{FD5EC42A-2024-40DB-AE80-B9F817798841}" type="presParOf" srcId="{6AED9CA5-6179-433A-A4EF-DD6C12631764}" destId="{A8DC7677-7857-420A-9E01-76A8BFB28FE5}" srcOrd="0" destOrd="0" presId="urn:microsoft.com/office/officeart/2005/8/layout/hierarchy1"/>
    <dgm:cxn modelId="{351E0BF6-6E07-4C1A-8F9F-327C677291BC}" type="presParOf" srcId="{6AED9CA5-6179-433A-A4EF-DD6C12631764}" destId="{AAA59D56-374D-4510-BA5B-0F5D0754394A}" srcOrd="1" destOrd="0" presId="urn:microsoft.com/office/officeart/2005/8/layout/hierarchy1"/>
    <dgm:cxn modelId="{E35909F5-3E3D-427E-BB3E-68D27265ED86}" type="presParOf" srcId="{60691D10-6DF8-4BF0-8128-E4AA0F105280}" destId="{ECC80309-23F2-4440-979D-17DDDDB48D02}" srcOrd="1" destOrd="0" presId="urn:microsoft.com/office/officeart/2005/8/layout/hierarchy1"/>
    <dgm:cxn modelId="{9D2BE46E-AB78-4895-952E-BA55B245E215}" type="presParOf" srcId="{9DEF456B-C8E2-4100-B938-1740A3CC2230}" destId="{3D4D8940-5225-459B-9F32-8C9E3E4E88FE}" srcOrd="6" destOrd="0" presId="urn:microsoft.com/office/officeart/2005/8/layout/hierarchy1"/>
    <dgm:cxn modelId="{5D4207EB-1A1F-40CA-B94C-DE7C61EFF21C}" type="presParOf" srcId="{9DEF456B-C8E2-4100-B938-1740A3CC2230}" destId="{6011B8E6-50C1-4D35-A1F7-BE9EBBD6563A}" srcOrd="7" destOrd="0" presId="urn:microsoft.com/office/officeart/2005/8/layout/hierarchy1"/>
    <dgm:cxn modelId="{EA55A90E-0CD2-42FB-8D0D-CD3AF5C96C55}" type="presParOf" srcId="{6011B8E6-50C1-4D35-A1F7-BE9EBBD6563A}" destId="{5142459A-E21F-478B-B6D0-943C3F990740}" srcOrd="0" destOrd="0" presId="urn:microsoft.com/office/officeart/2005/8/layout/hierarchy1"/>
    <dgm:cxn modelId="{BDA6C0D9-6F1E-4649-BB54-8A29AC2B41D3}" type="presParOf" srcId="{5142459A-E21F-478B-B6D0-943C3F990740}" destId="{D5B90038-45FE-4BFD-B582-79689141AA5F}" srcOrd="0" destOrd="0" presId="urn:microsoft.com/office/officeart/2005/8/layout/hierarchy1"/>
    <dgm:cxn modelId="{C7152356-531F-47D5-AECD-40753E4569EF}" type="presParOf" srcId="{5142459A-E21F-478B-B6D0-943C3F990740}" destId="{F0118711-21DC-46EA-9AE4-E0DC55C2991E}" srcOrd="1" destOrd="0" presId="urn:microsoft.com/office/officeart/2005/8/layout/hierarchy1"/>
    <dgm:cxn modelId="{357BA894-B90D-4D6E-B791-C89CB1C4A32D}" type="presParOf" srcId="{6011B8E6-50C1-4D35-A1F7-BE9EBBD6563A}" destId="{68C5485D-186C-4AC6-94C1-940130C7D137}" srcOrd="1" destOrd="0" presId="urn:microsoft.com/office/officeart/2005/8/layout/hierarchy1"/>
    <dgm:cxn modelId="{05288CE9-B6C0-487B-A53E-27C0D501077F}" type="presParOf" srcId="{9DEF456B-C8E2-4100-B938-1740A3CC2230}" destId="{49BC62B1-D88B-465A-9E85-17B14202F3EB}" srcOrd="8" destOrd="0" presId="urn:microsoft.com/office/officeart/2005/8/layout/hierarchy1"/>
    <dgm:cxn modelId="{2AD91C0B-6268-48C2-A9C4-590C10E5528D}" type="presParOf" srcId="{9DEF456B-C8E2-4100-B938-1740A3CC2230}" destId="{5DA700C3-6D67-48F1-AA4D-C98E1BF6ECAE}" srcOrd="9" destOrd="0" presId="urn:microsoft.com/office/officeart/2005/8/layout/hierarchy1"/>
    <dgm:cxn modelId="{D492393A-51D9-4823-B986-12C5446760A2}" type="presParOf" srcId="{5DA700C3-6D67-48F1-AA4D-C98E1BF6ECAE}" destId="{2B7B45F3-6D3E-42B3-8773-B8E72996353B}" srcOrd="0" destOrd="0" presId="urn:microsoft.com/office/officeart/2005/8/layout/hierarchy1"/>
    <dgm:cxn modelId="{EFE72FF1-F73F-483D-AD16-5C1842B36AE0}" type="presParOf" srcId="{2B7B45F3-6D3E-42B3-8773-B8E72996353B}" destId="{23EBB878-8AF0-4790-9C25-870C05416E50}" srcOrd="0" destOrd="0" presId="urn:microsoft.com/office/officeart/2005/8/layout/hierarchy1"/>
    <dgm:cxn modelId="{6F3E9DD5-1849-4D80-B7B4-F84AD906F751}" type="presParOf" srcId="{2B7B45F3-6D3E-42B3-8773-B8E72996353B}" destId="{3296AD6E-8F08-4C0D-87AA-A5F268793850}" srcOrd="1" destOrd="0" presId="urn:microsoft.com/office/officeart/2005/8/layout/hierarchy1"/>
    <dgm:cxn modelId="{F6C921CB-320F-4381-9614-5010498AA9EA}" type="presParOf" srcId="{5DA700C3-6D67-48F1-AA4D-C98E1BF6ECAE}" destId="{A5CF9277-0286-4C26-9049-E8F53E545A60}" srcOrd="1" destOrd="0" presId="urn:microsoft.com/office/officeart/2005/8/layout/hierarchy1"/>
    <dgm:cxn modelId="{02F961C2-A401-4F9F-8BB3-1C602FBD047E}" type="presParOf" srcId="{A5CF9277-0286-4C26-9049-E8F53E545A60}" destId="{31016F83-0279-4482-9F14-B9775A2998B4}" srcOrd="0" destOrd="0" presId="urn:microsoft.com/office/officeart/2005/8/layout/hierarchy1"/>
    <dgm:cxn modelId="{78412621-4C6B-42F5-AB86-6D33BE696D4B}" type="presParOf" srcId="{A5CF9277-0286-4C26-9049-E8F53E545A60}" destId="{86756770-C6D1-4119-9568-CCA550BC8456}" srcOrd="1" destOrd="0" presId="urn:microsoft.com/office/officeart/2005/8/layout/hierarchy1"/>
    <dgm:cxn modelId="{8799207F-4990-4BBD-8114-1B688ABCEF35}" type="presParOf" srcId="{86756770-C6D1-4119-9568-CCA550BC8456}" destId="{4F974E0C-D672-48B1-BD85-EFA4CBD41013}" srcOrd="0" destOrd="0" presId="urn:microsoft.com/office/officeart/2005/8/layout/hierarchy1"/>
    <dgm:cxn modelId="{E358E3A0-3931-4E2A-97F8-9EB5482B9D2C}" type="presParOf" srcId="{4F974E0C-D672-48B1-BD85-EFA4CBD41013}" destId="{7D63FAD7-41B7-44D0-A968-23AB82024436}" srcOrd="0" destOrd="0" presId="urn:microsoft.com/office/officeart/2005/8/layout/hierarchy1"/>
    <dgm:cxn modelId="{148AB8DC-3E7B-49E0-9321-808741F02EBB}" type="presParOf" srcId="{4F974E0C-D672-48B1-BD85-EFA4CBD41013}" destId="{E63FB5BA-FE47-4769-9AE1-6142C297174D}" srcOrd="1" destOrd="0" presId="urn:microsoft.com/office/officeart/2005/8/layout/hierarchy1"/>
    <dgm:cxn modelId="{81263EAD-1635-4B59-A3C5-297F1F27F7E8}" type="presParOf" srcId="{86756770-C6D1-4119-9568-CCA550BC8456}" destId="{5BB36244-8D76-4A63-821B-16D760C3D1DD}" srcOrd="1" destOrd="0" presId="urn:microsoft.com/office/officeart/2005/8/layout/hierarchy1"/>
    <dgm:cxn modelId="{735B5F85-7FB6-4F4B-A4E7-D67A8F77E10D}" type="presParOf" srcId="{A5CF9277-0286-4C26-9049-E8F53E545A60}" destId="{B1B9A04A-C652-4BD5-9F39-0A6AA0C9BD4C}" srcOrd="2" destOrd="0" presId="urn:microsoft.com/office/officeart/2005/8/layout/hierarchy1"/>
    <dgm:cxn modelId="{36B04B6B-63E0-4D42-920C-7CDE49E781BB}" type="presParOf" srcId="{A5CF9277-0286-4C26-9049-E8F53E545A60}" destId="{58A711ED-ECEB-4315-9F5D-EB3878EB403A}" srcOrd="3" destOrd="0" presId="urn:microsoft.com/office/officeart/2005/8/layout/hierarchy1"/>
    <dgm:cxn modelId="{9C50FEF8-559A-4441-99D5-0BD59C6EE428}" type="presParOf" srcId="{58A711ED-ECEB-4315-9F5D-EB3878EB403A}" destId="{67D5DC1C-B03E-4812-BE43-D82539DE2B1C}" srcOrd="0" destOrd="0" presId="urn:microsoft.com/office/officeart/2005/8/layout/hierarchy1"/>
    <dgm:cxn modelId="{7BB2CDF9-DA62-4EA7-B918-5BD22CE9A6CA}" type="presParOf" srcId="{67D5DC1C-B03E-4812-BE43-D82539DE2B1C}" destId="{531FCFF8-4278-40BB-8D4D-C45F65F71E54}" srcOrd="0" destOrd="0" presId="urn:microsoft.com/office/officeart/2005/8/layout/hierarchy1"/>
    <dgm:cxn modelId="{21636154-6416-4CC3-8EF3-2B3B916B9762}" type="presParOf" srcId="{67D5DC1C-B03E-4812-BE43-D82539DE2B1C}" destId="{180E8A6B-5593-4F4C-BBEA-87D50B135F28}" srcOrd="1" destOrd="0" presId="urn:microsoft.com/office/officeart/2005/8/layout/hierarchy1"/>
    <dgm:cxn modelId="{4096E60A-4C70-451B-9DF3-4330387110A7}" type="presParOf" srcId="{58A711ED-ECEB-4315-9F5D-EB3878EB403A}" destId="{62CC6A07-0B11-4BA9-ADB4-2669AEAA613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9B0D5A-F094-4BDC-A329-F8329AE6317B}" type="doc">
      <dgm:prSet loTypeId="urn:microsoft.com/office/officeart/2005/8/layout/hierarchy1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DE639CE-67EA-4151-9167-9AEB108B9957}">
      <dgm:prSet phldrT="[Текст]"/>
      <dgm:spPr/>
      <dgm:t>
        <a:bodyPr/>
        <a:lstStyle/>
        <a:p>
          <a:r>
            <a:rPr lang="ru-RU" dirty="0" smtClean="0"/>
            <a:t>Учет движения нефтепродуктов</a:t>
          </a:r>
          <a:endParaRPr lang="ru-RU" dirty="0"/>
        </a:p>
      </dgm:t>
    </dgm:pt>
    <dgm:pt modelId="{0E26B660-6270-451A-9D1B-4E077E1DF90E}" type="parTrans" cxnId="{ECDE63F7-1349-4141-A6AB-63CA7C939893}">
      <dgm:prSet/>
      <dgm:spPr/>
      <dgm:t>
        <a:bodyPr/>
        <a:lstStyle/>
        <a:p>
          <a:endParaRPr lang="ru-RU"/>
        </a:p>
      </dgm:t>
    </dgm:pt>
    <dgm:pt modelId="{E9E4E767-C02C-4D6E-9F71-AC73A5882186}" type="sibTrans" cxnId="{ECDE63F7-1349-4141-A6AB-63CA7C939893}">
      <dgm:prSet/>
      <dgm:spPr/>
      <dgm:t>
        <a:bodyPr/>
        <a:lstStyle/>
        <a:p>
          <a:endParaRPr lang="ru-RU"/>
        </a:p>
      </dgm:t>
    </dgm:pt>
    <dgm:pt modelId="{D4E8D79B-2D65-4838-9FC8-09C03E379946}">
      <dgm:prSet phldrT="[Текст]"/>
      <dgm:spPr/>
      <dgm:t>
        <a:bodyPr/>
        <a:lstStyle/>
        <a:p>
          <a:r>
            <a:rPr lang="ru-RU" dirty="0" smtClean="0"/>
            <a:t>Учет талонов</a:t>
          </a:r>
          <a:endParaRPr lang="ru-RU" dirty="0"/>
        </a:p>
      </dgm:t>
    </dgm:pt>
    <dgm:pt modelId="{7308A064-62AF-403E-A96E-B4CD88614A67}" type="parTrans" cxnId="{F6901DB5-80D3-4D86-A372-8CFDFF553C7C}">
      <dgm:prSet/>
      <dgm:spPr/>
      <dgm:t>
        <a:bodyPr/>
        <a:lstStyle/>
        <a:p>
          <a:endParaRPr lang="ru-RU"/>
        </a:p>
      </dgm:t>
    </dgm:pt>
    <dgm:pt modelId="{28A6682C-2134-4CA9-8704-8EA7BAA36960}" type="sibTrans" cxnId="{F6901DB5-80D3-4D86-A372-8CFDFF553C7C}">
      <dgm:prSet/>
      <dgm:spPr/>
      <dgm:t>
        <a:bodyPr/>
        <a:lstStyle/>
        <a:p>
          <a:endParaRPr lang="ru-RU"/>
        </a:p>
      </dgm:t>
    </dgm:pt>
    <dgm:pt modelId="{F2951E03-A982-40AD-B042-BEFAD5F63652}">
      <dgm:prSet phldrT="[Текст]"/>
      <dgm:spPr/>
      <dgm:t>
        <a:bodyPr/>
        <a:lstStyle/>
        <a:p>
          <a:r>
            <a:rPr lang="ru-RU" dirty="0" smtClean="0"/>
            <a:t>Покупка</a:t>
          </a:r>
          <a:endParaRPr lang="ru-RU" dirty="0"/>
        </a:p>
      </dgm:t>
    </dgm:pt>
    <dgm:pt modelId="{673A1C1E-8017-407F-B8B6-498A3DDFCFC8}" type="parTrans" cxnId="{934C7EB9-6566-4F06-86C6-44E313FC756F}">
      <dgm:prSet/>
      <dgm:spPr/>
      <dgm:t>
        <a:bodyPr/>
        <a:lstStyle/>
        <a:p>
          <a:endParaRPr lang="ru-RU"/>
        </a:p>
      </dgm:t>
    </dgm:pt>
    <dgm:pt modelId="{240BD2DF-99E6-4535-A151-19D3E12EA65F}" type="sibTrans" cxnId="{934C7EB9-6566-4F06-86C6-44E313FC756F}">
      <dgm:prSet/>
      <dgm:spPr/>
      <dgm:t>
        <a:bodyPr/>
        <a:lstStyle/>
        <a:p>
          <a:endParaRPr lang="ru-RU"/>
        </a:p>
      </dgm:t>
    </dgm:pt>
    <dgm:pt modelId="{2DCA43A5-F308-47A8-84AF-8E3BE73FE3C2}">
      <dgm:prSet phldrT="[Текст]"/>
      <dgm:spPr/>
      <dgm:t>
        <a:bodyPr/>
        <a:lstStyle/>
        <a:p>
          <a:r>
            <a:rPr lang="ru-RU" dirty="0" smtClean="0"/>
            <a:t>Продажа</a:t>
          </a:r>
          <a:endParaRPr lang="ru-RU" dirty="0"/>
        </a:p>
      </dgm:t>
    </dgm:pt>
    <dgm:pt modelId="{06F24491-0FEA-428C-97CE-ABE12C647E05}" type="parTrans" cxnId="{857C60F9-D36A-4EF6-967E-2450A754A46F}">
      <dgm:prSet/>
      <dgm:spPr/>
      <dgm:t>
        <a:bodyPr/>
        <a:lstStyle/>
        <a:p>
          <a:endParaRPr lang="ru-RU"/>
        </a:p>
      </dgm:t>
    </dgm:pt>
    <dgm:pt modelId="{B67774DE-ED8C-4344-BF84-A6B1E040D6D0}" type="sibTrans" cxnId="{857C60F9-D36A-4EF6-967E-2450A754A46F}">
      <dgm:prSet/>
      <dgm:spPr/>
      <dgm:t>
        <a:bodyPr/>
        <a:lstStyle/>
        <a:p>
          <a:endParaRPr lang="ru-RU"/>
        </a:p>
      </dgm:t>
    </dgm:pt>
    <dgm:pt modelId="{DCA9B361-297F-471D-A83B-E8D908468CFD}">
      <dgm:prSet phldrT="[Текст]"/>
      <dgm:spPr/>
      <dgm:t>
        <a:bodyPr/>
        <a:lstStyle/>
        <a:p>
          <a:r>
            <a:rPr lang="ru-RU" dirty="0" smtClean="0"/>
            <a:t>Складской учет</a:t>
          </a:r>
          <a:endParaRPr lang="ru-RU" dirty="0"/>
        </a:p>
      </dgm:t>
    </dgm:pt>
    <dgm:pt modelId="{2BCDA5EA-30A7-41FA-8370-354165BA44AD}" type="parTrans" cxnId="{60C1616A-42E9-4260-9571-73A57FCDE6C2}">
      <dgm:prSet/>
      <dgm:spPr/>
      <dgm:t>
        <a:bodyPr/>
        <a:lstStyle/>
        <a:p>
          <a:endParaRPr lang="ru-RU"/>
        </a:p>
      </dgm:t>
    </dgm:pt>
    <dgm:pt modelId="{CB8048FA-1FCB-4779-9C92-030B709AE3F7}" type="sibTrans" cxnId="{60C1616A-42E9-4260-9571-73A57FCDE6C2}">
      <dgm:prSet/>
      <dgm:spPr/>
      <dgm:t>
        <a:bodyPr/>
        <a:lstStyle/>
        <a:p>
          <a:endParaRPr lang="ru-RU"/>
        </a:p>
      </dgm:t>
    </dgm:pt>
    <dgm:pt modelId="{43781B9C-BC62-4E6E-B334-0CAD793CD1F0}">
      <dgm:prSet phldrT="[Текст]"/>
      <dgm:spPr/>
      <dgm:t>
        <a:bodyPr/>
        <a:lstStyle/>
        <a:p>
          <a:r>
            <a:rPr lang="ru-RU" dirty="0" smtClean="0"/>
            <a:t>Типовые документы с признаком </a:t>
          </a:r>
          <a:r>
            <a:rPr lang="ru-RU" b="1" dirty="0" smtClean="0"/>
            <a:t>Учет движения нефтепродуктов</a:t>
          </a:r>
          <a:r>
            <a:rPr lang="ru-RU" b="0" dirty="0" smtClean="0"/>
            <a:t>: </a:t>
          </a:r>
          <a:r>
            <a:rPr lang="ru-RU" b="1" dirty="0" smtClean="0"/>
            <a:t>Поступление ТМЗ и услуг</a:t>
          </a:r>
          <a:r>
            <a:rPr lang="ru-RU" b="0" dirty="0" smtClean="0"/>
            <a:t>; </a:t>
          </a:r>
          <a:r>
            <a:rPr lang="ru-RU" b="1" dirty="0" smtClean="0"/>
            <a:t>Поступление доп. расходов</a:t>
          </a:r>
          <a:r>
            <a:rPr lang="ru-RU" b="0" dirty="0" smtClean="0"/>
            <a:t>; </a:t>
          </a:r>
          <a:r>
            <a:rPr lang="ru-RU" b="1" dirty="0" smtClean="0"/>
            <a:t>ГТД по импорту</a:t>
          </a:r>
          <a:r>
            <a:rPr lang="ru-RU" b="0" dirty="0" smtClean="0"/>
            <a:t>; </a:t>
          </a:r>
          <a:r>
            <a:rPr lang="ru-RU" b="1" dirty="0" smtClean="0"/>
            <a:t>Заявление о ввозе товаров и уплате косвенных налогов</a:t>
          </a:r>
          <a:r>
            <a:rPr lang="ru-RU" b="0" dirty="0" smtClean="0"/>
            <a:t>; </a:t>
          </a:r>
          <a:r>
            <a:rPr lang="ru-RU" b="1" dirty="0" smtClean="0"/>
            <a:t>Возврат ТМЗ и услуг</a:t>
          </a:r>
          <a:r>
            <a:rPr lang="ru-RU" b="0" dirty="0" smtClean="0"/>
            <a:t>. Интеграция с ИС ЭСФ: </a:t>
          </a:r>
          <a:r>
            <a:rPr lang="ru-RU" b="1" dirty="0" smtClean="0"/>
            <a:t>СНТ</a:t>
          </a:r>
          <a:r>
            <a:rPr lang="ru-RU" b="0" dirty="0" smtClean="0"/>
            <a:t>; </a:t>
          </a:r>
          <a:r>
            <a:rPr lang="ru-RU" b="1" dirty="0" smtClean="0"/>
            <a:t>ЭДВС</a:t>
          </a:r>
          <a:r>
            <a:rPr lang="ru-RU" b="0" dirty="0" smtClean="0"/>
            <a:t>; </a:t>
          </a:r>
          <a:r>
            <a:rPr lang="ru-RU" b="1" dirty="0" smtClean="0"/>
            <a:t>ЭСФ</a:t>
          </a:r>
          <a:r>
            <a:rPr lang="ru-RU" b="0" dirty="0" smtClean="0"/>
            <a:t>.</a:t>
          </a:r>
          <a:endParaRPr lang="ru-RU" b="1" dirty="0"/>
        </a:p>
      </dgm:t>
    </dgm:pt>
    <dgm:pt modelId="{8BD10123-CB4A-4E35-AB76-D45F84A4B832}" type="parTrans" cxnId="{F30D9020-1389-4F6C-A66E-3198287B614B}">
      <dgm:prSet/>
      <dgm:spPr/>
      <dgm:t>
        <a:bodyPr/>
        <a:lstStyle/>
        <a:p>
          <a:endParaRPr lang="ru-RU"/>
        </a:p>
      </dgm:t>
    </dgm:pt>
    <dgm:pt modelId="{0A2B2BDA-51B7-4A03-A073-9E63D1277039}" type="sibTrans" cxnId="{F30D9020-1389-4F6C-A66E-3198287B614B}">
      <dgm:prSet/>
      <dgm:spPr/>
      <dgm:t>
        <a:bodyPr/>
        <a:lstStyle/>
        <a:p>
          <a:endParaRPr lang="ru-RU"/>
        </a:p>
      </dgm:t>
    </dgm:pt>
    <dgm:pt modelId="{82E9FE09-34E0-4E2B-B466-03B1587DD5EE}">
      <dgm:prSet phldrT="[Текст]"/>
      <dgm:spPr/>
      <dgm:t>
        <a:bodyPr/>
        <a:lstStyle/>
        <a:p>
          <a:r>
            <a:rPr lang="ru-RU" dirty="0" smtClean="0"/>
            <a:t>Типовые документы с признаком </a:t>
          </a:r>
          <a:r>
            <a:rPr lang="ru-RU" b="1" dirty="0" smtClean="0"/>
            <a:t>Учет движения нефтепродуктов</a:t>
          </a:r>
          <a:r>
            <a:rPr lang="ru-RU" b="0" dirty="0" smtClean="0"/>
            <a:t>: </a:t>
          </a:r>
          <a:r>
            <a:rPr lang="ru-RU" b="1" dirty="0" smtClean="0"/>
            <a:t>Счет на оплату</a:t>
          </a:r>
          <a:r>
            <a:rPr lang="ru-RU" b="0" dirty="0" smtClean="0"/>
            <a:t>; </a:t>
          </a:r>
          <a:r>
            <a:rPr lang="ru-RU" b="1" dirty="0" smtClean="0"/>
            <a:t>Реализация ТМЗ и услуг</a:t>
          </a:r>
          <a:r>
            <a:rPr lang="ru-RU" b="0" dirty="0" smtClean="0"/>
            <a:t>; </a:t>
          </a:r>
          <a:r>
            <a:rPr lang="ru-RU" b="1" dirty="0" smtClean="0"/>
            <a:t>Возврат от покупателя</a:t>
          </a:r>
          <a:r>
            <a:rPr lang="ru-RU" b="0" dirty="0" smtClean="0"/>
            <a:t>. Интеграция с ИС ЭСФ: </a:t>
          </a:r>
          <a:r>
            <a:rPr lang="ru-RU" b="1" dirty="0" smtClean="0"/>
            <a:t>СНТ</a:t>
          </a:r>
          <a:r>
            <a:rPr lang="ru-RU" b="0" dirty="0" smtClean="0"/>
            <a:t>; </a:t>
          </a:r>
          <a:r>
            <a:rPr lang="ru-RU" b="1" dirty="0" smtClean="0"/>
            <a:t>ЭДВС</a:t>
          </a:r>
          <a:r>
            <a:rPr lang="ru-RU" b="0" dirty="0" smtClean="0"/>
            <a:t>; </a:t>
          </a:r>
          <a:r>
            <a:rPr lang="ru-RU" b="1" dirty="0" smtClean="0"/>
            <a:t>ЭСФ</a:t>
          </a:r>
          <a:r>
            <a:rPr lang="ru-RU" b="0" dirty="0" smtClean="0"/>
            <a:t>.</a:t>
          </a:r>
          <a:endParaRPr lang="ru-RU" dirty="0"/>
        </a:p>
      </dgm:t>
    </dgm:pt>
    <dgm:pt modelId="{6E9AF5A7-8CD7-445B-8B98-5E4B2A8003C0}" type="parTrans" cxnId="{5339BF8A-0E6C-4EE7-A7CE-1B682BA42B25}">
      <dgm:prSet/>
      <dgm:spPr/>
      <dgm:t>
        <a:bodyPr/>
        <a:lstStyle/>
        <a:p>
          <a:endParaRPr lang="ru-RU"/>
        </a:p>
      </dgm:t>
    </dgm:pt>
    <dgm:pt modelId="{1F496C43-7909-403E-B59F-4F9E2AAA787E}" type="sibTrans" cxnId="{5339BF8A-0E6C-4EE7-A7CE-1B682BA42B25}">
      <dgm:prSet/>
      <dgm:spPr/>
      <dgm:t>
        <a:bodyPr/>
        <a:lstStyle/>
        <a:p>
          <a:endParaRPr lang="ru-RU"/>
        </a:p>
      </dgm:t>
    </dgm:pt>
    <dgm:pt modelId="{85FA17B8-A20B-40D4-AE8F-F19C18EA711C}">
      <dgm:prSet phldrT="[Текст]"/>
      <dgm:spPr/>
      <dgm:t>
        <a:bodyPr/>
        <a:lstStyle/>
        <a:p>
          <a:r>
            <a:rPr lang="ru-RU" dirty="0" smtClean="0"/>
            <a:t>Типовые документы с признаком </a:t>
          </a:r>
          <a:r>
            <a:rPr lang="ru-RU" b="1" dirty="0" smtClean="0"/>
            <a:t>Учет движения нефтепродуктов</a:t>
          </a:r>
          <a:r>
            <a:rPr lang="ru-RU" b="0" dirty="0" smtClean="0"/>
            <a:t>: </a:t>
          </a:r>
          <a:r>
            <a:rPr lang="ru-RU" b="1" dirty="0" smtClean="0"/>
            <a:t>Оприходование ТМЗ</a:t>
          </a:r>
          <a:r>
            <a:rPr lang="ru-RU" b="0" dirty="0" smtClean="0"/>
            <a:t>; </a:t>
          </a:r>
          <a:r>
            <a:rPr lang="ru-RU" b="1" dirty="0" smtClean="0"/>
            <a:t>Списание ТМЗ</a:t>
          </a:r>
          <a:r>
            <a:rPr lang="ru-RU" b="0" dirty="0" smtClean="0"/>
            <a:t>, </a:t>
          </a:r>
          <a:r>
            <a:rPr lang="ru-RU" b="1" dirty="0" smtClean="0"/>
            <a:t>Инвентаризация ТМЗ</a:t>
          </a:r>
          <a:r>
            <a:rPr lang="ru-RU" b="0" dirty="0" smtClean="0"/>
            <a:t>; </a:t>
          </a:r>
          <a:r>
            <a:rPr lang="ru-RU" b="1" dirty="0" smtClean="0"/>
            <a:t>Перемещение ТМЗ</a:t>
          </a:r>
          <a:r>
            <a:rPr lang="ru-RU" b="0" dirty="0" smtClean="0"/>
            <a:t>.; </a:t>
          </a:r>
          <a:r>
            <a:rPr lang="ru-RU" b="1" dirty="0" smtClean="0"/>
            <a:t>Установка цен номенклатуры</a:t>
          </a:r>
          <a:r>
            <a:rPr lang="ru-RU" b="0" dirty="0" smtClean="0"/>
            <a:t>. Интеграция с ИС ЭСФ: </a:t>
          </a:r>
          <a:r>
            <a:rPr lang="ru-RU" b="1" dirty="0" smtClean="0"/>
            <a:t>СНТ</a:t>
          </a:r>
          <a:r>
            <a:rPr lang="ru-RU" b="0" dirty="0" smtClean="0"/>
            <a:t>; </a:t>
          </a:r>
          <a:r>
            <a:rPr lang="ru-RU" b="1" dirty="0" smtClean="0"/>
            <a:t>ЭДВС</a:t>
          </a:r>
          <a:r>
            <a:rPr lang="ru-RU" b="0" dirty="0" smtClean="0"/>
            <a:t>.</a:t>
          </a:r>
          <a:endParaRPr lang="ru-RU" dirty="0"/>
        </a:p>
      </dgm:t>
    </dgm:pt>
    <dgm:pt modelId="{58DAFA2C-FC1D-4415-99C8-BA879F42ACFA}" type="parTrans" cxnId="{2877D5D8-B17C-4E80-B7DB-597F49BD19A3}">
      <dgm:prSet/>
      <dgm:spPr/>
      <dgm:t>
        <a:bodyPr/>
        <a:lstStyle/>
        <a:p>
          <a:endParaRPr lang="ru-RU"/>
        </a:p>
      </dgm:t>
    </dgm:pt>
    <dgm:pt modelId="{3F708B6D-F250-401A-86C7-F97098919E80}" type="sibTrans" cxnId="{2877D5D8-B17C-4E80-B7DB-597F49BD19A3}">
      <dgm:prSet/>
      <dgm:spPr/>
      <dgm:t>
        <a:bodyPr/>
        <a:lstStyle/>
        <a:p>
          <a:endParaRPr lang="ru-RU"/>
        </a:p>
      </dgm:t>
    </dgm:pt>
    <dgm:pt modelId="{DD275D1A-AB6F-46DF-8FDE-E22C4D2E0DE2}">
      <dgm:prSet phldrT="[Текст]"/>
      <dgm:spPr/>
      <dgm:t>
        <a:bodyPr/>
        <a:lstStyle/>
        <a:p>
          <a:r>
            <a:rPr lang="ru-RU" b="1" dirty="0" smtClean="0"/>
            <a:t>Реализация талонов</a:t>
          </a:r>
          <a:r>
            <a:rPr lang="ru-RU" dirty="0" smtClean="0"/>
            <a:t>; </a:t>
          </a:r>
          <a:r>
            <a:rPr lang="ru-RU" b="1" dirty="0" smtClean="0"/>
            <a:t>Возврат талонов</a:t>
          </a:r>
          <a:r>
            <a:rPr lang="ru-RU" dirty="0" smtClean="0"/>
            <a:t>; </a:t>
          </a:r>
          <a:r>
            <a:rPr lang="ru-RU" b="1" dirty="0" smtClean="0"/>
            <a:t>Погашение талонов</a:t>
          </a:r>
          <a:r>
            <a:rPr lang="ru-RU" dirty="0" smtClean="0"/>
            <a:t>; </a:t>
          </a:r>
          <a:r>
            <a:rPr lang="ru-RU" b="1" dirty="0" smtClean="0"/>
            <a:t>Реализация ГСМ через АЗС</a:t>
          </a:r>
          <a:r>
            <a:rPr lang="ru-RU" dirty="0" smtClean="0"/>
            <a:t>.</a:t>
          </a:r>
          <a:endParaRPr lang="ru-RU" dirty="0"/>
        </a:p>
      </dgm:t>
    </dgm:pt>
    <dgm:pt modelId="{F9ACEE74-F4A4-4534-87E3-FEEE67E69BB1}" type="parTrans" cxnId="{111DCDC4-C3FB-4525-8177-D6E635B785D9}">
      <dgm:prSet/>
      <dgm:spPr/>
      <dgm:t>
        <a:bodyPr/>
        <a:lstStyle/>
        <a:p>
          <a:endParaRPr lang="ru-RU"/>
        </a:p>
      </dgm:t>
    </dgm:pt>
    <dgm:pt modelId="{5B5C0C7A-DB02-4D32-94FE-801BB5FCDCDF}" type="sibTrans" cxnId="{111DCDC4-C3FB-4525-8177-D6E635B785D9}">
      <dgm:prSet/>
      <dgm:spPr/>
      <dgm:t>
        <a:bodyPr/>
        <a:lstStyle/>
        <a:p>
          <a:endParaRPr lang="ru-RU"/>
        </a:p>
      </dgm:t>
    </dgm:pt>
    <dgm:pt modelId="{7D6DC3F2-6E8F-4B20-885A-9AC8F4D2B6C1}">
      <dgm:prSet phldrT="[Текст]"/>
      <dgm:spPr/>
      <dgm:t>
        <a:bodyPr/>
        <a:lstStyle/>
        <a:p>
          <a:r>
            <a:rPr lang="ru-RU" dirty="0" smtClean="0"/>
            <a:t>Ответственное хранение</a:t>
          </a:r>
          <a:endParaRPr lang="ru-RU" dirty="0"/>
        </a:p>
      </dgm:t>
    </dgm:pt>
    <dgm:pt modelId="{B4315396-3ADF-4685-99FA-322337404D26}" type="parTrans" cxnId="{67E4629C-6F95-4236-94E1-D482333F3DE1}">
      <dgm:prSet/>
      <dgm:spPr/>
      <dgm:t>
        <a:bodyPr/>
        <a:lstStyle/>
        <a:p>
          <a:endParaRPr lang="ru-RU"/>
        </a:p>
      </dgm:t>
    </dgm:pt>
    <dgm:pt modelId="{BC3E647B-9C19-4733-8D88-8D90751A08B9}" type="sibTrans" cxnId="{67E4629C-6F95-4236-94E1-D482333F3DE1}">
      <dgm:prSet/>
      <dgm:spPr/>
      <dgm:t>
        <a:bodyPr/>
        <a:lstStyle/>
        <a:p>
          <a:endParaRPr lang="ru-RU"/>
        </a:p>
      </dgm:t>
    </dgm:pt>
    <dgm:pt modelId="{7481C665-B794-4AD9-8C8E-BB4F0E93E8F8}">
      <dgm:prSet phldrT="[Текст]"/>
      <dgm:spPr/>
      <dgm:t>
        <a:bodyPr/>
        <a:lstStyle/>
        <a:p>
          <a:r>
            <a:rPr lang="ru-RU" b="1" dirty="0" smtClean="0"/>
            <a:t>Поступление ГСМ на хранение</a:t>
          </a:r>
          <a:r>
            <a:rPr lang="ru-RU" dirty="0" smtClean="0"/>
            <a:t>; </a:t>
          </a:r>
          <a:r>
            <a:rPr lang="ru-RU" b="1" dirty="0" smtClean="0"/>
            <a:t>Расход ГСМ с хранения</a:t>
          </a:r>
          <a:r>
            <a:rPr lang="ru-RU" dirty="0" smtClean="0"/>
            <a:t>; </a:t>
          </a:r>
          <a:r>
            <a:rPr lang="ru-RU" b="1" dirty="0" smtClean="0"/>
            <a:t>Переоформление ГСМ на хранении</a:t>
          </a:r>
          <a:r>
            <a:rPr lang="ru-RU" dirty="0" smtClean="0"/>
            <a:t>.</a:t>
          </a:r>
          <a:endParaRPr lang="ru-RU" dirty="0"/>
        </a:p>
      </dgm:t>
    </dgm:pt>
    <dgm:pt modelId="{0A50C01F-F670-4F2E-B607-253CA47DDC41}" type="parTrans" cxnId="{6F100FFA-9257-4091-B22A-57CBF8E6B18F}">
      <dgm:prSet/>
      <dgm:spPr/>
      <dgm:t>
        <a:bodyPr/>
        <a:lstStyle/>
        <a:p>
          <a:endParaRPr lang="ru-RU"/>
        </a:p>
      </dgm:t>
    </dgm:pt>
    <dgm:pt modelId="{40BE3D74-2412-44DD-8768-1660BFBD1664}" type="sibTrans" cxnId="{6F100FFA-9257-4091-B22A-57CBF8E6B18F}">
      <dgm:prSet/>
      <dgm:spPr/>
      <dgm:t>
        <a:bodyPr/>
        <a:lstStyle/>
        <a:p>
          <a:endParaRPr lang="ru-RU"/>
        </a:p>
      </dgm:t>
    </dgm:pt>
    <dgm:pt modelId="{D9AA8DA2-7EA8-4914-9101-F9565F62B3B9}">
      <dgm:prSet phldrT="[Текст]"/>
      <dgm:spPr/>
      <dgm:t>
        <a:bodyPr/>
        <a:lstStyle/>
        <a:p>
          <a:r>
            <a:rPr lang="ru-RU" dirty="0" smtClean="0"/>
            <a:t>1С-Рейтинг:Нефтебаза</a:t>
          </a:r>
          <a:endParaRPr lang="ru-RU" dirty="0"/>
        </a:p>
      </dgm:t>
    </dgm:pt>
    <dgm:pt modelId="{CCD0C6AE-C7C3-4694-8C83-830366338A92}" type="parTrans" cxnId="{4F3960C2-AE45-418F-ADAF-4475D5254E66}">
      <dgm:prSet/>
      <dgm:spPr/>
      <dgm:t>
        <a:bodyPr/>
        <a:lstStyle/>
        <a:p>
          <a:endParaRPr lang="ru-RU"/>
        </a:p>
      </dgm:t>
    </dgm:pt>
    <dgm:pt modelId="{65713702-A9BC-4E47-90BE-4B49F4A06B4D}" type="sibTrans" cxnId="{4F3960C2-AE45-418F-ADAF-4475D5254E66}">
      <dgm:prSet/>
      <dgm:spPr/>
      <dgm:t>
        <a:bodyPr/>
        <a:lstStyle/>
        <a:p>
          <a:endParaRPr lang="ru-RU"/>
        </a:p>
      </dgm:t>
    </dgm:pt>
    <dgm:pt modelId="{8CFDF4AB-A79A-40FD-B6EB-AC80E03C2152}" type="pres">
      <dgm:prSet presAssocID="{359B0D5A-F094-4BDC-A329-F8329AE6317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E9F589D-2B31-44A0-92D2-ECC40220F936}" type="pres">
      <dgm:prSet presAssocID="{D9AA8DA2-7EA8-4914-9101-F9565F62B3B9}" presName="hierRoot1" presStyleCnt="0"/>
      <dgm:spPr/>
    </dgm:pt>
    <dgm:pt modelId="{E57DD508-51CF-4302-BDA9-A231506C602B}" type="pres">
      <dgm:prSet presAssocID="{D9AA8DA2-7EA8-4914-9101-F9565F62B3B9}" presName="composite" presStyleCnt="0"/>
      <dgm:spPr/>
    </dgm:pt>
    <dgm:pt modelId="{841A168A-F0C0-4935-ADBB-201FE162F7C5}" type="pres">
      <dgm:prSet presAssocID="{D9AA8DA2-7EA8-4914-9101-F9565F62B3B9}" presName="background" presStyleLbl="node0" presStyleIdx="0" presStyleCnt="1"/>
      <dgm:spPr/>
    </dgm:pt>
    <dgm:pt modelId="{550296D6-DC58-46ED-85E1-CB6A47861E99}" type="pres">
      <dgm:prSet presAssocID="{D9AA8DA2-7EA8-4914-9101-F9565F62B3B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B86541-D150-4761-AC00-C58CFB005106}" type="pres">
      <dgm:prSet presAssocID="{D9AA8DA2-7EA8-4914-9101-F9565F62B3B9}" presName="hierChild2" presStyleCnt="0"/>
      <dgm:spPr/>
    </dgm:pt>
    <dgm:pt modelId="{D22526AB-6D82-42CE-9855-F994673EC967}" type="pres">
      <dgm:prSet presAssocID="{0E26B660-6270-451A-9D1B-4E077E1DF90E}" presName="Name10" presStyleLbl="parChTrans1D2" presStyleIdx="0" presStyleCnt="3"/>
      <dgm:spPr/>
      <dgm:t>
        <a:bodyPr/>
        <a:lstStyle/>
        <a:p>
          <a:endParaRPr lang="ru-RU"/>
        </a:p>
      </dgm:t>
    </dgm:pt>
    <dgm:pt modelId="{864C4CAE-A071-4658-A4CB-8B8C389D86B2}" type="pres">
      <dgm:prSet presAssocID="{0DE639CE-67EA-4151-9167-9AEB108B9957}" presName="hierRoot2" presStyleCnt="0"/>
      <dgm:spPr/>
    </dgm:pt>
    <dgm:pt modelId="{64077328-4B6A-4C64-A6C3-ADDCD6DD6BE6}" type="pres">
      <dgm:prSet presAssocID="{0DE639CE-67EA-4151-9167-9AEB108B9957}" presName="composite2" presStyleCnt="0"/>
      <dgm:spPr/>
    </dgm:pt>
    <dgm:pt modelId="{DD9B9D6D-D2D1-44DF-85F4-27AD542E3BB6}" type="pres">
      <dgm:prSet presAssocID="{0DE639CE-67EA-4151-9167-9AEB108B9957}" presName="background2" presStyleLbl="node2" presStyleIdx="0" presStyleCnt="3"/>
      <dgm:spPr/>
    </dgm:pt>
    <dgm:pt modelId="{4DA274B6-D88A-4FF9-ACCE-55EE1D43E3CC}" type="pres">
      <dgm:prSet presAssocID="{0DE639CE-67EA-4151-9167-9AEB108B9957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AEA7A7-4B67-4043-9284-B937A05B4288}" type="pres">
      <dgm:prSet presAssocID="{0DE639CE-67EA-4151-9167-9AEB108B9957}" presName="hierChild3" presStyleCnt="0"/>
      <dgm:spPr/>
    </dgm:pt>
    <dgm:pt modelId="{75140658-94DA-4962-BDEF-0FE4C98A666D}" type="pres">
      <dgm:prSet presAssocID="{673A1C1E-8017-407F-B8B6-498A3DDFCFC8}" presName="Name17" presStyleLbl="parChTrans1D3" presStyleIdx="0" presStyleCnt="5"/>
      <dgm:spPr/>
      <dgm:t>
        <a:bodyPr/>
        <a:lstStyle/>
        <a:p>
          <a:endParaRPr lang="ru-RU"/>
        </a:p>
      </dgm:t>
    </dgm:pt>
    <dgm:pt modelId="{7D399C02-8DC6-43B1-BFFB-4653252BF720}" type="pres">
      <dgm:prSet presAssocID="{F2951E03-A982-40AD-B042-BEFAD5F63652}" presName="hierRoot3" presStyleCnt="0"/>
      <dgm:spPr/>
    </dgm:pt>
    <dgm:pt modelId="{5D115450-3C05-4EA5-8719-95473E08AFDB}" type="pres">
      <dgm:prSet presAssocID="{F2951E03-A982-40AD-B042-BEFAD5F63652}" presName="composite3" presStyleCnt="0"/>
      <dgm:spPr/>
    </dgm:pt>
    <dgm:pt modelId="{514EDFE5-CAFE-4A91-B75C-B9C25F39992A}" type="pres">
      <dgm:prSet presAssocID="{F2951E03-A982-40AD-B042-BEFAD5F63652}" presName="background3" presStyleLbl="node3" presStyleIdx="0" presStyleCnt="5"/>
      <dgm:spPr/>
    </dgm:pt>
    <dgm:pt modelId="{5DBB2FE0-5E75-4FAF-ABC0-6D37F9AE076B}" type="pres">
      <dgm:prSet presAssocID="{F2951E03-A982-40AD-B042-BEFAD5F63652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715663-3F79-48BA-A645-6E22D1DEA51F}" type="pres">
      <dgm:prSet presAssocID="{F2951E03-A982-40AD-B042-BEFAD5F63652}" presName="hierChild4" presStyleCnt="0"/>
      <dgm:spPr/>
    </dgm:pt>
    <dgm:pt modelId="{35E646AE-DBD4-45A5-A186-FC40ECA7E3C8}" type="pres">
      <dgm:prSet presAssocID="{8BD10123-CB4A-4E35-AB76-D45F84A4B832}" presName="Name23" presStyleLbl="parChTrans1D4" presStyleIdx="0" presStyleCnt="3"/>
      <dgm:spPr/>
      <dgm:t>
        <a:bodyPr/>
        <a:lstStyle/>
        <a:p>
          <a:endParaRPr lang="ru-RU"/>
        </a:p>
      </dgm:t>
    </dgm:pt>
    <dgm:pt modelId="{9E74246B-5172-4935-A1CE-0F3C3A06C423}" type="pres">
      <dgm:prSet presAssocID="{43781B9C-BC62-4E6E-B334-0CAD793CD1F0}" presName="hierRoot4" presStyleCnt="0"/>
      <dgm:spPr/>
    </dgm:pt>
    <dgm:pt modelId="{EC7677CF-5694-4B8A-8D78-D280D36D8C8E}" type="pres">
      <dgm:prSet presAssocID="{43781B9C-BC62-4E6E-B334-0CAD793CD1F0}" presName="composite4" presStyleCnt="0"/>
      <dgm:spPr/>
    </dgm:pt>
    <dgm:pt modelId="{45D0921E-E889-4015-8B73-E4E87C131C5D}" type="pres">
      <dgm:prSet presAssocID="{43781B9C-BC62-4E6E-B334-0CAD793CD1F0}" presName="background4" presStyleLbl="node4" presStyleIdx="0" presStyleCnt="3"/>
      <dgm:spPr/>
    </dgm:pt>
    <dgm:pt modelId="{FB1C357E-17B9-4CD6-BE04-DE864A1C2A5C}" type="pres">
      <dgm:prSet presAssocID="{43781B9C-BC62-4E6E-B334-0CAD793CD1F0}" presName="text4" presStyleLbl="fgAcc4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4A1E32-BA58-4B70-9A7A-D3A66047C654}" type="pres">
      <dgm:prSet presAssocID="{43781B9C-BC62-4E6E-B334-0CAD793CD1F0}" presName="hierChild5" presStyleCnt="0"/>
      <dgm:spPr/>
    </dgm:pt>
    <dgm:pt modelId="{F4E650F5-B7B4-4822-9930-4C93F8358776}" type="pres">
      <dgm:prSet presAssocID="{06F24491-0FEA-428C-97CE-ABE12C647E05}" presName="Name17" presStyleLbl="parChTrans1D3" presStyleIdx="1" presStyleCnt="5"/>
      <dgm:spPr/>
      <dgm:t>
        <a:bodyPr/>
        <a:lstStyle/>
        <a:p>
          <a:endParaRPr lang="ru-RU"/>
        </a:p>
      </dgm:t>
    </dgm:pt>
    <dgm:pt modelId="{EC630725-0396-462A-A255-2696586FFEFD}" type="pres">
      <dgm:prSet presAssocID="{2DCA43A5-F308-47A8-84AF-8E3BE73FE3C2}" presName="hierRoot3" presStyleCnt="0"/>
      <dgm:spPr/>
    </dgm:pt>
    <dgm:pt modelId="{92CF9775-1024-46FB-BF9D-048DAF206839}" type="pres">
      <dgm:prSet presAssocID="{2DCA43A5-F308-47A8-84AF-8E3BE73FE3C2}" presName="composite3" presStyleCnt="0"/>
      <dgm:spPr/>
    </dgm:pt>
    <dgm:pt modelId="{4A0F0C8E-A7BF-4C99-B7D0-B53EE4353DBE}" type="pres">
      <dgm:prSet presAssocID="{2DCA43A5-F308-47A8-84AF-8E3BE73FE3C2}" presName="background3" presStyleLbl="node3" presStyleIdx="1" presStyleCnt="5"/>
      <dgm:spPr/>
    </dgm:pt>
    <dgm:pt modelId="{B0E1865D-8ADB-4088-8F9A-E58A3C44C7E3}" type="pres">
      <dgm:prSet presAssocID="{2DCA43A5-F308-47A8-84AF-8E3BE73FE3C2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D4CC37-B783-4314-B23D-F3370A99C4BE}" type="pres">
      <dgm:prSet presAssocID="{2DCA43A5-F308-47A8-84AF-8E3BE73FE3C2}" presName="hierChild4" presStyleCnt="0"/>
      <dgm:spPr/>
    </dgm:pt>
    <dgm:pt modelId="{0D31FCA6-0F09-45B4-BEDB-7781B2D2C63E}" type="pres">
      <dgm:prSet presAssocID="{6E9AF5A7-8CD7-445B-8B98-5E4B2A8003C0}" presName="Name23" presStyleLbl="parChTrans1D4" presStyleIdx="1" presStyleCnt="3"/>
      <dgm:spPr/>
      <dgm:t>
        <a:bodyPr/>
        <a:lstStyle/>
        <a:p>
          <a:endParaRPr lang="ru-RU"/>
        </a:p>
      </dgm:t>
    </dgm:pt>
    <dgm:pt modelId="{DBADAC8F-154A-4362-8976-7C89FCECCFA2}" type="pres">
      <dgm:prSet presAssocID="{82E9FE09-34E0-4E2B-B466-03B1587DD5EE}" presName="hierRoot4" presStyleCnt="0"/>
      <dgm:spPr/>
    </dgm:pt>
    <dgm:pt modelId="{70915E25-8877-4592-A6D6-07BE893DCE7D}" type="pres">
      <dgm:prSet presAssocID="{82E9FE09-34E0-4E2B-B466-03B1587DD5EE}" presName="composite4" presStyleCnt="0"/>
      <dgm:spPr/>
    </dgm:pt>
    <dgm:pt modelId="{DD86AE78-4ECF-4726-B90A-C53B0723920E}" type="pres">
      <dgm:prSet presAssocID="{82E9FE09-34E0-4E2B-B466-03B1587DD5EE}" presName="background4" presStyleLbl="node4" presStyleIdx="1" presStyleCnt="3"/>
      <dgm:spPr/>
    </dgm:pt>
    <dgm:pt modelId="{85CE8D9F-6964-48A5-BFA2-86C80199CE0B}" type="pres">
      <dgm:prSet presAssocID="{82E9FE09-34E0-4E2B-B466-03B1587DD5EE}" presName="text4" presStyleLbl="fgAcc4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9E5A5D-6C80-43F0-9DEF-E40ABEE33BB5}" type="pres">
      <dgm:prSet presAssocID="{82E9FE09-34E0-4E2B-B466-03B1587DD5EE}" presName="hierChild5" presStyleCnt="0"/>
      <dgm:spPr/>
    </dgm:pt>
    <dgm:pt modelId="{F11467FE-8FA8-44B5-AEA0-21E94466E284}" type="pres">
      <dgm:prSet presAssocID="{2BCDA5EA-30A7-41FA-8370-354165BA44AD}" presName="Name17" presStyleLbl="parChTrans1D3" presStyleIdx="2" presStyleCnt="5"/>
      <dgm:spPr/>
      <dgm:t>
        <a:bodyPr/>
        <a:lstStyle/>
        <a:p>
          <a:endParaRPr lang="ru-RU"/>
        </a:p>
      </dgm:t>
    </dgm:pt>
    <dgm:pt modelId="{091C86F2-3753-4D72-80FE-26DF02F2C251}" type="pres">
      <dgm:prSet presAssocID="{DCA9B361-297F-471D-A83B-E8D908468CFD}" presName="hierRoot3" presStyleCnt="0"/>
      <dgm:spPr/>
    </dgm:pt>
    <dgm:pt modelId="{B6262EA7-920B-4061-A500-BEABC306A299}" type="pres">
      <dgm:prSet presAssocID="{DCA9B361-297F-471D-A83B-E8D908468CFD}" presName="composite3" presStyleCnt="0"/>
      <dgm:spPr/>
    </dgm:pt>
    <dgm:pt modelId="{51202D02-78FE-4A24-AD83-97AB8ECBB568}" type="pres">
      <dgm:prSet presAssocID="{DCA9B361-297F-471D-A83B-E8D908468CFD}" presName="background3" presStyleLbl="node3" presStyleIdx="2" presStyleCnt="5"/>
      <dgm:spPr/>
    </dgm:pt>
    <dgm:pt modelId="{68247B9A-47B5-4964-9E15-7CC7B36399E3}" type="pres">
      <dgm:prSet presAssocID="{DCA9B361-297F-471D-A83B-E8D908468CFD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B74B85-9D8E-42DD-8078-B65AE1F5FEDF}" type="pres">
      <dgm:prSet presAssocID="{DCA9B361-297F-471D-A83B-E8D908468CFD}" presName="hierChild4" presStyleCnt="0"/>
      <dgm:spPr/>
    </dgm:pt>
    <dgm:pt modelId="{33871494-FA32-4FF2-881D-2FA922026D80}" type="pres">
      <dgm:prSet presAssocID="{58DAFA2C-FC1D-4415-99C8-BA879F42ACFA}" presName="Name23" presStyleLbl="parChTrans1D4" presStyleIdx="2" presStyleCnt="3"/>
      <dgm:spPr/>
      <dgm:t>
        <a:bodyPr/>
        <a:lstStyle/>
        <a:p>
          <a:endParaRPr lang="ru-RU"/>
        </a:p>
      </dgm:t>
    </dgm:pt>
    <dgm:pt modelId="{B54A8001-84B9-47A0-98DA-9FA90C15263E}" type="pres">
      <dgm:prSet presAssocID="{85FA17B8-A20B-40D4-AE8F-F19C18EA711C}" presName="hierRoot4" presStyleCnt="0"/>
      <dgm:spPr/>
    </dgm:pt>
    <dgm:pt modelId="{91CC2657-7861-4676-BFA9-D34CB8BF4184}" type="pres">
      <dgm:prSet presAssocID="{85FA17B8-A20B-40D4-AE8F-F19C18EA711C}" presName="composite4" presStyleCnt="0"/>
      <dgm:spPr/>
    </dgm:pt>
    <dgm:pt modelId="{F82957A9-7B80-43CA-BFA8-74F4BB694387}" type="pres">
      <dgm:prSet presAssocID="{85FA17B8-A20B-40D4-AE8F-F19C18EA711C}" presName="background4" presStyleLbl="node4" presStyleIdx="2" presStyleCnt="3"/>
      <dgm:spPr/>
    </dgm:pt>
    <dgm:pt modelId="{633884DF-C020-4263-9E9D-03FD73AB4FD4}" type="pres">
      <dgm:prSet presAssocID="{85FA17B8-A20B-40D4-AE8F-F19C18EA711C}" presName="text4" presStyleLbl="fgAcc4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55CF8C-7FC6-4416-B846-5A37B6C80A58}" type="pres">
      <dgm:prSet presAssocID="{85FA17B8-A20B-40D4-AE8F-F19C18EA711C}" presName="hierChild5" presStyleCnt="0"/>
      <dgm:spPr/>
    </dgm:pt>
    <dgm:pt modelId="{3327FCB4-243A-4E37-8870-90AF2CD7FA74}" type="pres">
      <dgm:prSet presAssocID="{7308A064-62AF-403E-A96E-B4CD88614A67}" presName="Name10" presStyleLbl="parChTrans1D2" presStyleIdx="1" presStyleCnt="3"/>
      <dgm:spPr/>
      <dgm:t>
        <a:bodyPr/>
        <a:lstStyle/>
        <a:p>
          <a:endParaRPr lang="ru-RU"/>
        </a:p>
      </dgm:t>
    </dgm:pt>
    <dgm:pt modelId="{F335E741-CF32-4422-8A70-1438F8BAFDB5}" type="pres">
      <dgm:prSet presAssocID="{D4E8D79B-2D65-4838-9FC8-09C03E379946}" presName="hierRoot2" presStyleCnt="0"/>
      <dgm:spPr/>
    </dgm:pt>
    <dgm:pt modelId="{C80EA758-E280-420B-9973-26BFB963B8C1}" type="pres">
      <dgm:prSet presAssocID="{D4E8D79B-2D65-4838-9FC8-09C03E379946}" presName="composite2" presStyleCnt="0"/>
      <dgm:spPr/>
    </dgm:pt>
    <dgm:pt modelId="{11D62B70-3C95-434D-92C0-E59A9C9ACB69}" type="pres">
      <dgm:prSet presAssocID="{D4E8D79B-2D65-4838-9FC8-09C03E379946}" presName="background2" presStyleLbl="node2" presStyleIdx="1" presStyleCnt="3"/>
      <dgm:spPr/>
    </dgm:pt>
    <dgm:pt modelId="{721FB79B-FC7D-4B81-8D31-E02955B0B77A}" type="pres">
      <dgm:prSet presAssocID="{D4E8D79B-2D65-4838-9FC8-09C03E379946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A5A718-E5BA-44D8-8375-262DBB1FE0CB}" type="pres">
      <dgm:prSet presAssocID="{D4E8D79B-2D65-4838-9FC8-09C03E379946}" presName="hierChild3" presStyleCnt="0"/>
      <dgm:spPr/>
    </dgm:pt>
    <dgm:pt modelId="{0BBC1503-1EBE-4E07-A8B8-6736ED33CCAE}" type="pres">
      <dgm:prSet presAssocID="{F9ACEE74-F4A4-4534-87E3-FEEE67E69BB1}" presName="Name17" presStyleLbl="parChTrans1D3" presStyleIdx="3" presStyleCnt="5"/>
      <dgm:spPr/>
      <dgm:t>
        <a:bodyPr/>
        <a:lstStyle/>
        <a:p>
          <a:endParaRPr lang="ru-RU"/>
        </a:p>
      </dgm:t>
    </dgm:pt>
    <dgm:pt modelId="{452787BB-BD11-40B8-851A-E7651A75EAFB}" type="pres">
      <dgm:prSet presAssocID="{DD275D1A-AB6F-46DF-8FDE-E22C4D2E0DE2}" presName="hierRoot3" presStyleCnt="0"/>
      <dgm:spPr/>
    </dgm:pt>
    <dgm:pt modelId="{FCC19AC2-A16C-4CFD-9220-0FD42BBF4DA8}" type="pres">
      <dgm:prSet presAssocID="{DD275D1A-AB6F-46DF-8FDE-E22C4D2E0DE2}" presName="composite3" presStyleCnt="0"/>
      <dgm:spPr/>
    </dgm:pt>
    <dgm:pt modelId="{3E11E045-2F42-4A2F-AB33-1DD992D73375}" type="pres">
      <dgm:prSet presAssocID="{DD275D1A-AB6F-46DF-8FDE-E22C4D2E0DE2}" presName="background3" presStyleLbl="node3" presStyleIdx="3" presStyleCnt="5"/>
      <dgm:spPr/>
    </dgm:pt>
    <dgm:pt modelId="{9AA2F1CB-1FB3-4589-AEAB-4B38BDBBD68A}" type="pres">
      <dgm:prSet presAssocID="{DD275D1A-AB6F-46DF-8FDE-E22C4D2E0DE2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8EBF56-C0B0-4DC6-966C-CD07E21ABE21}" type="pres">
      <dgm:prSet presAssocID="{DD275D1A-AB6F-46DF-8FDE-E22C4D2E0DE2}" presName="hierChild4" presStyleCnt="0"/>
      <dgm:spPr/>
    </dgm:pt>
    <dgm:pt modelId="{F63FB51C-B388-492B-8F66-B22179352BEA}" type="pres">
      <dgm:prSet presAssocID="{B4315396-3ADF-4685-99FA-322337404D26}" presName="Name10" presStyleLbl="parChTrans1D2" presStyleIdx="2" presStyleCnt="3"/>
      <dgm:spPr/>
      <dgm:t>
        <a:bodyPr/>
        <a:lstStyle/>
        <a:p>
          <a:endParaRPr lang="ru-RU"/>
        </a:p>
      </dgm:t>
    </dgm:pt>
    <dgm:pt modelId="{97721297-D491-45C5-8D49-5AAA33A14710}" type="pres">
      <dgm:prSet presAssocID="{7D6DC3F2-6E8F-4B20-885A-9AC8F4D2B6C1}" presName="hierRoot2" presStyleCnt="0"/>
      <dgm:spPr/>
    </dgm:pt>
    <dgm:pt modelId="{3826C8D3-1463-4E07-81E8-2FA2B9740C44}" type="pres">
      <dgm:prSet presAssocID="{7D6DC3F2-6E8F-4B20-885A-9AC8F4D2B6C1}" presName="composite2" presStyleCnt="0"/>
      <dgm:spPr/>
    </dgm:pt>
    <dgm:pt modelId="{30C3D770-400A-4CBF-88E7-CFFCEDEBBC08}" type="pres">
      <dgm:prSet presAssocID="{7D6DC3F2-6E8F-4B20-885A-9AC8F4D2B6C1}" presName="background2" presStyleLbl="node2" presStyleIdx="2" presStyleCnt="3"/>
      <dgm:spPr/>
    </dgm:pt>
    <dgm:pt modelId="{7EE50AF7-8D47-4AD8-95AD-C50C0CEEA156}" type="pres">
      <dgm:prSet presAssocID="{7D6DC3F2-6E8F-4B20-885A-9AC8F4D2B6C1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101BA0-473E-45F4-ACB2-25464038D4BB}" type="pres">
      <dgm:prSet presAssocID="{7D6DC3F2-6E8F-4B20-885A-9AC8F4D2B6C1}" presName="hierChild3" presStyleCnt="0"/>
      <dgm:spPr/>
    </dgm:pt>
    <dgm:pt modelId="{FA2EFFF1-3609-45C2-802C-2C6CE13485D5}" type="pres">
      <dgm:prSet presAssocID="{0A50C01F-F670-4F2E-B607-253CA47DDC41}" presName="Name17" presStyleLbl="parChTrans1D3" presStyleIdx="4" presStyleCnt="5"/>
      <dgm:spPr/>
      <dgm:t>
        <a:bodyPr/>
        <a:lstStyle/>
        <a:p>
          <a:endParaRPr lang="ru-RU"/>
        </a:p>
      </dgm:t>
    </dgm:pt>
    <dgm:pt modelId="{1A7F92BA-DBD9-483C-BDC2-F11ED602B4FD}" type="pres">
      <dgm:prSet presAssocID="{7481C665-B794-4AD9-8C8E-BB4F0E93E8F8}" presName="hierRoot3" presStyleCnt="0"/>
      <dgm:spPr/>
    </dgm:pt>
    <dgm:pt modelId="{D92624D4-05AE-4685-AE39-B942A80B868E}" type="pres">
      <dgm:prSet presAssocID="{7481C665-B794-4AD9-8C8E-BB4F0E93E8F8}" presName="composite3" presStyleCnt="0"/>
      <dgm:spPr/>
    </dgm:pt>
    <dgm:pt modelId="{614A0955-FC12-4750-89A9-7522B853BDEE}" type="pres">
      <dgm:prSet presAssocID="{7481C665-B794-4AD9-8C8E-BB4F0E93E8F8}" presName="background3" presStyleLbl="node3" presStyleIdx="4" presStyleCnt="5"/>
      <dgm:spPr/>
    </dgm:pt>
    <dgm:pt modelId="{2FE4571E-7AF1-4272-B5A4-7179B9417DDF}" type="pres">
      <dgm:prSet presAssocID="{7481C665-B794-4AD9-8C8E-BB4F0E93E8F8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D58A45-C734-4C0B-8126-DBC0113ED30E}" type="pres">
      <dgm:prSet presAssocID="{7481C665-B794-4AD9-8C8E-BB4F0E93E8F8}" presName="hierChild4" presStyleCnt="0"/>
      <dgm:spPr/>
    </dgm:pt>
  </dgm:ptLst>
  <dgm:cxnLst>
    <dgm:cxn modelId="{857C60F9-D36A-4EF6-967E-2450A754A46F}" srcId="{0DE639CE-67EA-4151-9167-9AEB108B9957}" destId="{2DCA43A5-F308-47A8-84AF-8E3BE73FE3C2}" srcOrd="1" destOrd="0" parTransId="{06F24491-0FEA-428C-97CE-ABE12C647E05}" sibTransId="{B67774DE-ED8C-4344-BF84-A6B1E040D6D0}"/>
    <dgm:cxn modelId="{3591102F-CCC2-4DAB-9E17-BDC840DD9B6A}" type="presOf" srcId="{6E9AF5A7-8CD7-445B-8B98-5E4B2A8003C0}" destId="{0D31FCA6-0F09-45B4-BEDB-7781B2D2C63E}" srcOrd="0" destOrd="0" presId="urn:microsoft.com/office/officeart/2005/8/layout/hierarchy1"/>
    <dgm:cxn modelId="{BC5483DB-65C8-4E15-87CF-1069F421867C}" type="presOf" srcId="{2BCDA5EA-30A7-41FA-8370-354165BA44AD}" destId="{F11467FE-8FA8-44B5-AEA0-21E94466E284}" srcOrd="0" destOrd="0" presId="urn:microsoft.com/office/officeart/2005/8/layout/hierarchy1"/>
    <dgm:cxn modelId="{A30C1D13-2D1B-4217-B584-065AB446404B}" type="presOf" srcId="{7308A064-62AF-403E-A96E-B4CD88614A67}" destId="{3327FCB4-243A-4E37-8870-90AF2CD7FA74}" srcOrd="0" destOrd="0" presId="urn:microsoft.com/office/officeart/2005/8/layout/hierarchy1"/>
    <dgm:cxn modelId="{6E422D04-D074-49FB-B960-F2A7CB3F9325}" type="presOf" srcId="{D4E8D79B-2D65-4838-9FC8-09C03E379946}" destId="{721FB79B-FC7D-4B81-8D31-E02955B0B77A}" srcOrd="0" destOrd="0" presId="urn:microsoft.com/office/officeart/2005/8/layout/hierarchy1"/>
    <dgm:cxn modelId="{2968A9C1-CE3B-4EA4-9295-061169C1EF28}" type="presOf" srcId="{06F24491-0FEA-428C-97CE-ABE12C647E05}" destId="{F4E650F5-B7B4-4822-9930-4C93F8358776}" srcOrd="0" destOrd="0" presId="urn:microsoft.com/office/officeart/2005/8/layout/hierarchy1"/>
    <dgm:cxn modelId="{60C1616A-42E9-4260-9571-73A57FCDE6C2}" srcId="{0DE639CE-67EA-4151-9167-9AEB108B9957}" destId="{DCA9B361-297F-471D-A83B-E8D908468CFD}" srcOrd="2" destOrd="0" parTransId="{2BCDA5EA-30A7-41FA-8370-354165BA44AD}" sibTransId="{CB8048FA-1FCB-4779-9C92-030B709AE3F7}"/>
    <dgm:cxn modelId="{934C7EB9-6566-4F06-86C6-44E313FC756F}" srcId="{0DE639CE-67EA-4151-9167-9AEB108B9957}" destId="{F2951E03-A982-40AD-B042-BEFAD5F63652}" srcOrd="0" destOrd="0" parTransId="{673A1C1E-8017-407F-B8B6-498A3DDFCFC8}" sibTransId="{240BD2DF-99E6-4535-A151-19D3E12EA65F}"/>
    <dgm:cxn modelId="{BE159CC8-4849-4493-B2B3-C50EB7AE414B}" type="presOf" srcId="{82E9FE09-34E0-4E2B-B466-03B1587DD5EE}" destId="{85CE8D9F-6964-48A5-BFA2-86C80199CE0B}" srcOrd="0" destOrd="0" presId="urn:microsoft.com/office/officeart/2005/8/layout/hierarchy1"/>
    <dgm:cxn modelId="{84ABA999-012A-4F97-8EF3-549E2D0C85D8}" type="presOf" srcId="{85FA17B8-A20B-40D4-AE8F-F19C18EA711C}" destId="{633884DF-C020-4263-9E9D-03FD73AB4FD4}" srcOrd="0" destOrd="0" presId="urn:microsoft.com/office/officeart/2005/8/layout/hierarchy1"/>
    <dgm:cxn modelId="{71446A5F-53CA-472F-BD89-26A766984355}" type="presOf" srcId="{8BD10123-CB4A-4E35-AB76-D45F84A4B832}" destId="{35E646AE-DBD4-45A5-A186-FC40ECA7E3C8}" srcOrd="0" destOrd="0" presId="urn:microsoft.com/office/officeart/2005/8/layout/hierarchy1"/>
    <dgm:cxn modelId="{F6901DB5-80D3-4D86-A372-8CFDFF553C7C}" srcId="{D9AA8DA2-7EA8-4914-9101-F9565F62B3B9}" destId="{D4E8D79B-2D65-4838-9FC8-09C03E379946}" srcOrd="1" destOrd="0" parTransId="{7308A064-62AF-403E-A96E-B4CD88614A67}" sibTransId="{28A6682C-2134-4CA9-8704-8EA7BAA36960}"/>
    <dgm:cxn modelId="{45D78B8E-6C42-4951-8854-AC3547B94C80}" type="presOf" srcId="{673A1C1E-8017-407F-B8B6-498A3DDFCFC8}" destId="{75140658-94DA-4962-BDEF-0FE4C98A666D}" srcOrd="0" destOrd="0" presId="urn:microsoft.com/office/officeart/2005/8/layout/hierarchy1"/>
    <dgm:cxn modelId="{1905A451-57DC-4442-A6D5-3C8917737E7B}" type="presOf" srcId="{F2951E03-A982-40AD-B042-BEFAD5F63652}" destId="{5DBB2FE0-5E75-4FAF-ABC0-6D37F9AE076B}" srcOrd="0" destOrd="0" presId="urn:microsoft.com/office/officeart/2005/8/layout/hierarchy1"/>
    <dgm:cxn modelId="{67E4629C-6F95-4236-94E1-D482333F3DE1}" srcId="{D9AA8DA2-7EA8-4914-9101-F9565F62B3B9}" destId="{7D6DC3F2-6E8F-4B20-885A-9AC8F4D2B6C1}" srcOrd="2" destOrd="0" parTransId="{B4315396-3ADF-4685-99FA-322337404D26}" sibTransId="{BC3E647B-9C19-4733-8D88-8D90751A08B9}"/>
    <dgm:cxn modelId="{6E4D86C2-ACEB-4EAC-84C3-A36496118E85}" type="presOf" srcId="{F9ACEE74-F4A4-4534-87E3-FEEE67E69BB1}" destId="{0BBC1503-1EBE-4E07-A8B8-6736ED33CCAE}" srcOrd="0" destOrd="0" presId="urn:microsoft.com/office/officeart/2005/8/layout/hierarchy1"/>
    <dgm:cxn modelId="{F30D9020-1389-4F6C-A66E-3198287B614B}" srcId="{F2951E03-A982-40AD-B042-BEFAD5F63652}" destId="{43781B9C-BC62-4E6E-B334-0CAD793CD1F0}" srcOrd="0" destOrd="0" parTransId="{8BD10123-CB4A-4E35-AB76-D45F84A4B832}" sibTransId="{0A2B2BDA-51B7-4A03-A073-9E63D1277039}"/>
    <dgm:cxn modelId="{DE802E0D-4BD4-4109-9BB4-5E2A0FB445D6}" type="presOf" srcId="{0DE639CE-67EA-4151-9167-9AEB108B9957}" destId="{4DA274B6-D88A-4FF9-ACCE-55EE1D43E3CC}" srcOrd="0" destOrd="0" presId="urn:microsoft.com/office/officeart/2005/8/layout/hierarchy1"/>
    <dgm:cxn modelId="{B582B238-B305-422A-8F4D-60F62FF985EE}" type="presOf" srcId="{2DCA43A5-F308-47A8-84AF-8E3BE73FE3C2}" destId="{B0E1865D-8ADB-4088-8F9A-E58A3C44C7E3}" srcOrd="0" destOrd="0" presId="urn:microsoft.com/office/officeart/2005/8/layout/hierarchy1"/>
    <dgm:cxn modelId="{CB06CCCF-4C03-4B2F-B1B2-5BC9F474ED30}" type="presOf" srcId="{43781B9C-BC62-4E6E-B334-0CAD793CD1F0}" destId="{FB1C357E-17B9-4CD6-BE04-DE864A1C2A5C}" srcOrd="0" destOrd="0" presId="urn:microsoft.com/office/officeart/2005/8/layout/hierarchy1"/>
    <dgm:cxn modelId="{ECDE63F7-1349-4141-A6AB-63CA7C939893}" srcId="{D9AA8DA2-7EA8-4914-9101-F9565F62B3B9}" destId="{0DE639CE-67EA-4151-9167-9AEB108B9957}" srcOrd="0" destOrd="0" parTransId="{0E26B660-6270-451A-9D1B-4E077E1DF90E}" sibTransId="{E9E4E767-C02C-4D6E-9F71-AC73A5882186}"/>
    <dgm:cxn modelId="{54DEE13F-F22A-4301-8EF3-0F37F18631AA}" type="presOf" srcId="{58DAFA2C-FC1D-4415-99C8-BA879F42ACFA}" destId="{33871494-FA32-4FF2-881D-2FA922026D80}" srcOrd="0" destOrd="0" presId="urn:microsoft.com/office/officeart/2005/8/layout/hierarchy1"/>
    <dgm:cxn modelId="{4F3960C2-AE45-418F-ADAF-4475D5254E66}" srcId="{359B0D5A-F094-4BDC-A329-F8329AE6317B}" destId="{D9AA8DA2-7EA8-4914-9101-F9565F62B3B9}" srcOrd="0" destOrd="0" parTransId="{CCD0C6AE-C7C3-4694-8C83-830366338A92}" sibTransId="{65713702-A9BC-4E47-90BE-4B49F4A06B4D}"/>
    <dgm:cxn modelId="{A22A82D6-351F-4C0B-BEB1-37F132A3B4BF}" type="presOf" srcId="{B4315396-3ADF-4685-99FA-322337404D26}" destId="{F63FB51C-B388-492B-8F66-B22179352BEA}" srcOrd="0" destOrd="0" presId="urn:microsoft.com/office/officeart/2005/8/layout/hierarchy1"/>
    <dgm:cxn modelId="{6F100FFA-9257-4091-B22A-57CBF8E6B18F}" srcId="{7D6DC3F2-6E8F-4B20-885A-9AC8F4D2B6C1}" destId="{7481C665-B794-4AD9-8C8E-BB4F0E93E8F8}" srcOrd="0" destOrd="0" parTransId="{0A50C01F-F670-4F2E-B607-253CA47DDC41}" sibTransId="{40BE3D74-2412-44DD-8768-1660BFBD1664}"/>
    <dgm:cxn modelId="{190CC320-D6D1-47FA-9B45-2164C8A4096A}" type="presOf" srcId="{7481C665-B794-4AD9-8C8E-BB4F0E93E8F8}" destId="{2FE4571E-7AF1-4272-B5A4-7179B9417DDF}" srcOrd="0" destOrd="0" presId="urn:microsoft.com/office/officeart/2005/8/layout/hierarchy1"/>
    <dgm:cxn modelId="{2877D5D8-B17C-4E80-B7DB-597F49BD19A3}" srcId="{DCA9B361-297F-471D-A83B-E8D908468CFD}" destId="{85FA17B8-A20B-40D4-AE8F-F19C18EA711C}" srcOrd="0" destOrd="0" parTransId="{58DAFA2C-FC1D-4415-99C8-BA879F42ACFA}" sibTransId="{3F708B6D-F250-401A-86C7-F97098919E80}"/>
    <dgm:cxn modelId="{BB9EAB72-58C1-431A-8424-E378C7A10246}" type="presOf" srcId="{0E26B660-6270-451A-9D1B-4E077E1DF90E}" destId="{D22526AB-6D82-42CE-9855-F994673EC967}" srcOrd="0" destOrd="0" presId="urn:microsoft.com/office/officeart/2005/8/layout/hierarchy1"/>
    <dgm:cxn modelId="{FF334E2A-FF38-4026-8B5C-7A7EED7F9C08}" type="presOf" srcId="{DCA9B361-297F-471D-A83B-E8D908468CFD}" destId="{68247B9A-47B5-4964-9E15-7CC7B36399E3}" srcOrd="0" destOrd="0" presId="urn:microsoft.com/office/officeart/2005/8/layout/hierarchy1"/>
    <dgm:cxn modelId="{BF0D5DCF-7ED0-4003-99D9-7E61D8E5F806}" type="presOf" srcId="{D9AA8DA2-7EA8-4914-9101-F9565F62B3B9}" destId="{550296D6-DC58-46ED-85E1-CB6A47861E99}" srcOrd="0" destOrd="0" presId="urn:microsoft.com/office/officeart/2005/8/layout/hierarchy1"/>
    <dgm:cxn modelId="{6DF72235-03E9-413E-8194-C0572A222939}" type="presOf" srcId="{DD275D1A-AB6F-46DF-8FDE-E22C4D2E0DE2}" destId="{9AA2F1CB-1FB3-4589-AEAB-4B38BDBBD68A}" srcOrd="0" destOrd="0" presId="urn:microsoft.com/office/officeart/2005/8/layout/hierarchy1"/>
    <dgm:cxn modelId="{B9CE1818-60D2-437C-B55F-4D7F303DD66E}" type="presOf" srcId="{7D6DC3F2-6E8F-4B20-885A-9AC8F4D2B6C1}" destId="{7EE50AF7-8D47-4AD8-95AD-C50C0CEEA156}" srcOrd="0" destOrd="0" presId="urn:microsoft.com/office/officeart/2005/8/layout/hierarchy1"/>
    <dgm:cxn modelId="{111DCDC4-C3FB-4525-8177-D6E635B785D9}" srcId="{D4E8D79B-2D65-4838-9FC8-09C03E379946}" destId="{DD275D1A-AB6F-46DF-8FDE-E22C4D2E0DE2}" srcOrd="0" destOrd="0" parTransId="{F9ACEE74-F4A4-4534-87E3-FEEE67E69BB1}" sibTransId="{5B5C0C7A-DB02-4D32-94FE-801BB5FCDCDF}"/>
    <dgm:cxn modelId="{5339BF8A-0E6C-4EE7-A7CE-1B682BA42B25}" srcId="{2DCA43A5-F308-47A8-84AF-8E3BE73FE3C2}" destId="{82E9FE09-34E0-4E2B-B466-03B1587DD5EE}" srcOrd="0" destOrd="0" parTransId="{6E9AF5A7-8CD7-445B-8B98-5E4B2A8003C0}" sibTransId="{1F496C43-7909-403E-B59F-4F9E2AAA787E}"/>
    <dgm:cxn modelId="{43D7837B-C51C-4C65-9E85-6173D06536A0}" type="presOf" srcId="{0A50C01F-F670-4F2E-B607-253CA47DDC41}" destId="{FA2EFFF1-3609-45C2-802C-2C6CE13485D5}" srcOrd="0" destOrd="0" presId="urn:microsoft.com/office/officeart/2005/8/layout/hierarchy1"/>
    <dgm:cxn modelId="{58D8D7B5-BBEE-49D8-881C-9901E3F59F07}" type="presOf" srcId="{359B0D5A-F094-4BDC-A329-F8329AE6317B}" destId="{8CFDF4AB-A79A-40FD-B6EB-AC80E03C2152}" srcOrd="0" destOrd="0" presId="urn:microsoft.com/office/officeart/2005/8/layout/hierarchy1"/>
    <dgm:cxn modelId="{FC973AD1-99EC-4D97-B417-D35A4C2DAF4E}" type="presParOf" srcId="{8CFDF4AB-A79A-40FD-B6EB-AC80E03C2152}" destId="{3E9F589D-2B31-44A0-92D2-ECC40220F936}" srcOrd="0" destOrd="0" presId="urn:microsoft.com/office/officeart/2005/8/layout/hierarchy1"/>
    <dgm:cxn modelId="{C1B63B5E-6706-41FA-95B7-5803B105CA36}" type="presParOf" srcId="{3E9F589D-2B31-44A0-92D2-ECC40220F936}" destId="{E57DD508-51CF-4302-BDA9-A231506C602B}" srcOrd="0" destOrd="0" presId="urn:microsoft.com/office/officeart/2005/8/layout/hierarchy1"/>
    <dgm:cxn modelId="{EBA81C7E-78C8-42A0-8608-A342AE72FB38}" type="presParOf" srcId="{E57DD508-51CF-4302-BDA9-A231506C602B}" destId="{841A168A-F0C0-4935-ADBB-201FE162F7C5}" srcOrd="0" destOrd="0" presId="urn:microsoft.com/office/officeart/2005/8/layout/hierarchy1"/>
    <dgm:cxn modelId="{C71744D9-9348-4459-A0D6-E74EB5098E73}" type="presParOf" srcId="{E57DD508-51CF-4302-BDA9-A231506C602B}" destId="{550296D6-DC58-46ED-85E1-CB6A47861E99}" srcOrd="1" destOrd="0" presId="urn:microsoft.com/office/officeart/2005/8/layout/hierarchy1"/>
    <dgm:cxn modelId="{5448759D-1CCC-4741-9F37-34E702687941}" type="presParOf" srcId="{3E9F589D-2B31-44A0-92D2-ECC40220F936}" destId="{7CB86541-D150-4761-AC00-C58CFB005106}" srcOrd="1" destOrd="0" presId="urn:microsoft.com/office/officeart/2005/8/layout/hierarchy1"/>
    <dgm:cxn modelId="{3AA9FAE5-6801-4534-86BA-1CD287CC9E83}" type="presParOf" srcId="{7CB86541-D150-4761-AC00-C58CFB005106}" destId="{D22526AB-6D82-42CE-9855-F994673EC967}" srcOrd="0" destOrd="0" presId="urn:microsoft.com/office/officeart/2005/8/layout/hierarchy1"/>
    <dgm:cxn modelId="{54306F24-25EF-4CFD-A287-9A83E2A5BA35}" type="presParOf" srcId="{7CB86541-D150-4761-AC00-C58CFB005106}" destId="{864C4CAE-A071-4658-A4CB-8B8C389D86B2}" srcOrd="1" destOrd="0" presId="urn:microsoft.com/office/officeart/2005/8/layout/hierarchy1"/>
    <dgm:cxn modelId="{FC20DC25-2F78-4E79-96AC-D391E8B44C78}" type="presParOf" srcId="{864C4CAE-A071-4658-A4CB-8B8C389D86B2}" destId="{64077328-4B6A-4C64-A6C3-ADDCD6DD6BE6}" srcOrd="0" destOrd="0" presId="urn:microsoft.com/office/officeart/2005/8/layout/hierarchy1"/>
    <dgm:cxn modelId="{DE047861-ECF2-42F9-91D9-63F2C37F9BE4}" type="presParOf" srcId="{64077328-4B6A-4C64-A6C3-ADDCD6DD6BE6}" destId="{DD9B9D6D-D2D1-44DF-85F4-27AD542E3BB6}" srcOrd="0" destOrd="0" presId="urn:microsoft.com/office/officeart/2005/8/layout/hierarchy1"/>
    <dgm:cxn modelId="{A8DB5092-B638-4D80-A640-26DC5F5C34A6}" type="presParOf" srcId="{64077328-4B6A-4C64-A6C3-ADDCD6DD6BE6}" destId="{4DA274B6-D88A-4FF9-ACCE-55EE1D43E3CC}" srcOrd="1" destOrd="0" presId="urn:microsoft.com/office/officeart/2005/8/layout/hierarchy1"/>
    <dgm:cxn modelId="{7E9BD8C9-FFA2-4020-8E32-77AA1A725F96}" type="presParOf" srcId="{864C4CAE-A071-4658-A4CB-8B8C389D86B2}" destId="{17AEA7A7-4B67-4043-9284-B937A05B4288}" srcOrd="1" destOrd="0" presId="urn:microsoft.com/office/officeart/2005/8/layout/hierarchy1"/>
    <dgm:cxn modelId="{52628E86-23F6-439D-9A47-E17F5BD2FDEF}" type="presParOf" srcId="{17AEA7A7-4B67-4043-9284-B937A05B4288}" destId="{75140658-94DA-4962-BDEF-0FE4C98A666D}" srcOrd="0" destOrd="0" presId="urn:microsoft.com/office/officeart/2005/8/layout/hierarchy1"/>
    <dgm:cxn modelId="{5144CBD0-977F-4B74-BE88-5378FCB3890F}" type="presParOf" srcId="{17AEA7A7-4B67-4043-9284-B937A05B4288}" destId="{7D399C02-8DC6-43B1-BFFB-4653252BF720}" srcOrd="1" destOrd="0" presId="urn:microsoft.com/office/officeart/2005/8/layout/hierarchy1"/>
    <dgm:cxn modelId="{9BDB571E-9C93-4391-9CD9-1084C308036F}" type="presParOf" srcId="{7D399C02-8DC6-43B1-BFFB-4653252BF720}" destId="{5D115450-3C05-4EA5-8719-95473E08AFDB}" srcOrd="0" destOrd="0" presId="urn:microsoft.com/office/officeart/2005/8/layout/hierarchy1"/>
    <dgm:cxn modelId="{380358A1-3203-4F5B-86C3-7561B2BD6AFB}" type="presParOf" srcId="{5D115450-3C05-4EA5-8719-95473E08AFDB}" destId="{514EDFE5-CAFE-4A91-B75C-B9C25F39992A}" srcOrd="0" destOrd="0" presId="urn:microsoft.com/office/officeart/2005/8/layout/hierarchy1"/>
    <dgm:cxn modelId="{6028C1E4-A749-4BCA-9706-334ED660A9F4}" type="presParOf" srcId="{5D115450-3C05-4EA5-8719-95473E08AFDB}" destId="{5DBB2FE0-5E75-4FAF-ABC0-6D37F9AE076B}" srcOrd="1" destOrd="0" presId="urn:microsoft.com/office/officeart/2005/8/layout/hierarchy1"/>
    <dgm:cxn modelId="{0FE40329-5679-40B3-8CA6-59321DFF4A86}" type="presParOf" srcId="{7D399C02-8DC6-43B1-BFFB-4653252BF720}" destId="{A3715663-3F79-48BA-A645-6E22D1DEA51F}" srcOrd="1" destOrd="0" presId="urn:microsoft.com/office/officeart/2005/8/layout/hierarchy1"/>
    <dgm:cxn modelId="{CFD7281F-D50E-4545-85E7-08DA9EE0D3BD}" type="presParOf" srcId="{A3715663-3F79-48BA-A645-6E22D1DEA51F}" destId="{35E646AE-DBD4-45A5-A186-FC40ECA7E3C8}" srcOrd="0" destOrd="0" presId="urn:microsoft.com/office/officeart/2005/8/layout/hierarchy1"/>
    <dgm:cxn modelId="{A966003C-525B-4C29-9156-BBDF8DB9B22E}" type="presParOf" srcId="{A3715663-3F79-48BA-A645-6E22D1DEA51F}" destId="{9E74246B-5172-4935-A1CE-0F3C3A06C423}" srcOrd="1" destOrd="0" presId="urn:microsoft.com/office/officeart/2005/8/layout/hierarchy1"/>
    <dgm:cxn modelId="{85C3F7A6-6EB9-43F9-A3E3-9CBD3960E687}" type="presParOf" srcId="{9E74246B-5172-4935-A1CE-0F3C3A06C423}" destId="{EC7677CF-5694-4B8A-8D78-D280D36D8C8E}" srcOrd="0" destOrd="0" presId="urn:microsoft.com/office/officeart/2005/8/layout/hierarchy1"/>
    <dgm:cxn modelId="{E207BC08-C849-46B4-B72B-F772807D2798}" type="presParOf" srcId="{EC7677CF-5694-4B8A-8D78-D280D36D8C8E}" destId="{45D0921E-E889-4015-8B73-E4E87C131C5D}" srcOrd="0" destOrd="0" presId="urn:microsoft.com/office/officeart/2005/8/layout/hierarchy1"/>
    <dgm:cxn modelId="{004B81E4-D607-4E91-97D6-8ECE9F9AD4BF}" type="presParOf" srcId="{EC7677CF-5694-4B8A-8D78-D280D36D8C8E}" destId="{FB1C357E-17B9-4CD6-BE04-DE864A1C2A5C}" srcOrd="1" destOrd="0" presId="urn:microsoft.com/office/officeart/2005/8/layout/hierarchy1"/>
    <dgm:cxn modelId="{69339313-BC4A-425A-B746-37591AAF2477}" type="presParOf" srcId="{9E74246B-5172-4935-A1CE-0F3C3A06C423}" destId="{B24A1E32-BA58-4B70-9A7A-D3A66047C654}" srcOrd="1" destOrd="0" presId="urn:microsoft.com/office/officeart/2005/8/layout/hierarchy1"/>
    <dgm:cxn modelId="{60B5F0E5-18A8-4C18-8D56-95A5765D6095}" type="presParOf" srcId="{17AEA7A7-4B67-4043-9284-B937A05B4288}" destId="{F4E650F5-B7B4-4822-9930-4C93F8358776}" srcOrd="2" destOrd="0" presId="urn:microsoft.com/office/officeart/2005/8/layout/hierarchy1"/>
    <dgm:cxn modelId="{20048656-2960-45B3-89DD-C2A1788A6AFD}" type="presParOf" srcId="{17AEA7A7-4B67-4043-9284-B937A05B4288}" destId="{EC630725-0396-462A-A255-2696586FFEFD}" srcOrd="3" destOrd="0" presId="urn:microsoft.com/office/officeart/2005/8/layout/hierarchy1"/>
    <dgm:cxn modelId="{1AABF410-6732-4472-9DBF-ADA717673348}" type="presParOf" srcId="{EC630725-0396-462A-A255-2696586FFEFD}" destId="{92CF9775-1024-46FB-BF9D-048DAF206839}" srcOrd="0" destOrd="0" presId="urn:microsoft.com/office/officeart/2005/8/layout/hierarchy1"/>
    <dgm:cxn modelId="{9F1607A3-6BE3-417A-A258-CD935571FCCC}" type="presParOf" srcId="{92CF9775-1024-46FB-BF9D-048DAF206839}" destId="{4A0F0C8E-A7BF-4C99-B7D0-B53EE4353DBE}" srcOrd="0" destOrd="0" presId="urn:microsoft.com/office/officeart/2005/8/layout/hierarchy1"/>
    <dgm:cxn modelId="{4D187833-6315-461E-BFC9-4096A5BD0EB0}" type="presParOf" srcId="{92CF9775-1024-46FB-BF9D-048DAF206839}" destId="{B0E1865D-8ADB-4088-8F9A-E58A3C44C7E3}" srcOrd="1" destOrd="0" presId="urn:microsoft.com/office/officeart/2005/8/layout/hierarchy1"/>
    <dgm:cxn modelId="{CD93B35C-3440-4BA1-AD13-B31919CF7CD7}" type="presParOf" srcId="{EC630725-0396-462A-A255-2696586FFEFD}" destId="{4CD4CC37-B783-4314-B23D-F3370A99C4BE}" srcOrd="1" destOrd="0" presId="urn:microsoft.com/office/officeart/2005/8/layout/hierarchy1"/>
    <dgm:cxn modelId="{526F7631-7D14-475C-A334-AA8E50C77B02}" type="presParOf" srcId="{4CD4CC37-B783-4314-B23D-F3370A99C4BE}" destId="{0D31FCA6-0F09-45B4-BEDB-7781B2D2C63E}" srcOrd="0" destOrd="0" presId="urn:microsoft.com/office/officeart/2005/8/layout/hierarchy1"/>
    <dgm:cxn modelId="{0E417E12-A2B4-4641-997A-D9A106947A64}" type="presParOf" srcId="{4CD4CC37-B783-4314-B23D-F3370A99C4BE}" destId="{DBADAC8F-154A-4362-8976-7C89FCECCFA2}" srcOrd="1" destOrd="0" presId="urn:microsoft.com/office/officeart/2005/8/layout/hierarchy1"/>
    <dgm:cxn modelId="{8A357AD5-9674-49BE-82BC-9A14369F701F}" type="presParOf" srcId="{DBADAC8F-154A-4362-8976-7C89FCECCFA2}" destId="{70915E25-8877-4592-A6D6-07BE893DCE7D}" srcOrd="0" destOrd="0" presId="urn:microsoft.com/office/officeart/2005/8/layout/hierarchy1"/>
    <dgm:cxn modelId="{315A55EC-3458-4DB7-844C-890B2C85DA5A}" type="presParOf" srcId="{70915E25-8877-4592-A6D6-07BE893DCE7D}" destId="{DD86AE78-4ECF-4726-B90A-C53B0723920E}" srcOrd="0" destOrd="0" presId="urn:microsoft.com/office/officeart/2005/8/layout/hierarchy1"/>
    <dgm:cxn modelId="{95D0FC23-1238-466B-9337-5C801FE3FDB0}" type="presParOf" srcId="{70915E25-8877-4592-A6D6-07BE893DCE7D}" destId="{85CE8D9F-6964-48A5-BFA2-86C80199CE0B}" srcOrd="1" destOrd="0" presId="urn:microsoft.com/office/officeart/2005/8/layout/hierarchy1"/>
    <dgm:cxn modelId="{06219FD9-CC4B-4367-9D17-A688520C9C53}" type="presParOf" srcId="{DBADAC8F-154A-4362-8976-7C89FCECCFA2}" destId="{7F9E5A5D-6C80-43F0-9DEF-E40ABEE33BB5}" srcOrd="1" destOrd="0" presId="urn:microsoft.com/office/officeart/2005/8/layout/hierarchy1"/>
    <dgm:cxn modelId="{A18B9500-F0FA-4B15-AB48-7C98386EA168}" type="presParOf" srcId="{17AEA7A7-4B67-4043-9284-B937A05B4288}" destId="{F11467FE-8FA8-44B5-AEA0-21E94466E284}" srcOrd="4" destOrd="0" presId="urn:microsoft.com/office/officeart/2005/8/layout/hierarchy1"/>
    <dgm:cxn modelId="{465206AA-E874-4319-B719-D46AA52D9903}" type="presParOf" srcId="{17AEA7A7-4B67-4043-9284-B937A05B4288}" destId="{091C86F2-3753-4D72-80FE-26DF02F2C251}" srcOrd="5" destOrd="0" presId="urn:microsoft.com/office/officeart/2005/8/layout/hierarchy1"/>
    <dgm:cxn modelId="{CA32DDA5-8A95-4F1F-8E4E-46E47BEE1A32}" type="presParOf" srcId="{091C86F2-3753-4D72-80FE-26DF02F2C251}" destId="{B6262EA7-920B-4061-A500-BEABC306A299}" srcOrd="0" destOrd="0" presId="urn:microsoft.com/office/officeart/2005/8/layout/hierarchy1"/>
    <dgm:cxn modelId="{3B61828C-021E-4B7A-87CF-9F6ADB69989D}" type="presParOf" srcId="{B6262EA7-920B-4061-A500-BEABC306A299}" destId="{51202D02-78FE-4A24-AD83-97AB8ECBB568}" srcOrd="0" destOrd="0" presId="urn:microsoft.com/office/officeart/2005/8/layout/hierarchy1"/>
    <dgm:cxn modelId="{C816037A-73AD-4B92-AF5E-EBF9A4B3404A}" type="presParOf" srcId="{B6262EA7-920B-4061-A500-BEABC306A299}" destId="{68247B9A-47B5-4964-9E15-7CC7B36399E3}" srcOrd="1" destOrd="0" presId="urn:microsoft.com/office/officeart/2005/8/layout/hierarchy1"/>
    <dgm:cxn modelId="{8C6A9617-B91C-4BE9-8697-3DE99E4157E0}" type="presParOf" srcId="{091C86F2-3753-4D72-80FE-26DF02F2C251}" destId="{B8B74B85-9D8E-42DD-8078-B65AE1F5FEDF}" srcOrd="1" destOrd="0" presId="urn:microsoft.com/office/officeart/2005/8/layout/hierarchy1"/>
    <dgm:cxn modelId="{3423C78A-7EFC-4C7D-94FA-DA4CD2205891}" type="presParOf" srcId="{B8B74B85-9D8E-42DD-8078-B65AE1F5FEDF}" destId="{33871494-FA32-4FF2-881D-2FA922026D80}" srcOrd="0" destOrd="0" presId="urn:microsoft.com/office/officeart/2005/8/layout/hierarchy1"/>
    <dgm:cxn modelId="{8D4A909D-C90C-4EC4-A65C-6B8A5ACE30D9}" type="presParOf" srcId="{B8B74B85-9D8E-42DD-8078-B65AE1F5FEDF}" destId="{B54A8001-84B9-47A0-98DA-9FA90C15263E}" srcOrd="1" destOrd="0" presId="urn:microsoft.com/office/officeart/2005/8/layout/hierarchy1"/>
    <dgm:cxn modelId="{CAA0B70A-7D74-469E-88B6-191CE700BED8}" type="presParOf" srcId="{B54A8001-84B9-47A0-98DA-9FA90C15263E}" destId="{91CC2657-7861-4676-BFA9-D34CB8BF4184}" srcOrd="0" destOrd="0" presId="urn:microsoft.com/office/officeart/2005/8/layout/hierarchy1"/>
    <dgm:cxn modelId="{044FD637-D755-4D44-884C-B655FB0AFF71}" type="presParOf" srcId="{91CC2657-7861-4676-BFA9-D34CB8BF4184}" destId="{F82957A9-7B80-43CA-BFA8-74F4BB694387}" srcOrd="0" destOrd="0" presId="urn:microsoft.com/office/officeart/2005/8/layout/hierarchy1"/>
    <dgm:cxn modelId="{AFC4C4A2-E5D6-4840-A48E-EA596B65AF2C}" type="presParOf" srcId="{91CC2657-7861-4676-BFA9-D34CB8BF4184}" destId="{633884DF-C020-4263-9E9D-03FD73AB4FD4}" srcOrd="1" destOrd="0" presId="urn:microsoft.com/office/officeart/2005/8/layout/hierarchy1"/>
    <dgm:cxn modelId="{F0F5BE3F-065F-4B57-A1F5-B12A28759DAD}" type="presParOf" srcId="{B54A8001-84B9-47A0-98DA-9FA90C15263E}" destId="{9355CF8C-7FC6-4416-B846-5A37B6C80A58}" srcOrd="1" destOrd="0" presId="urn:microsoft.com/office/officeart/2005/8/layout/hierarchy1"/>
    <dgm:cxn modelId="{10650092-D96F-49D9-8CBE-799545F77F75}" type="presParOf" srcId="{7CB86541-D150-4761-AC00-C58CFB005106}" destId="{3327FCB4-243A-4E37-8870-90AF2CD7FA74}" srcOrd="2" destOrd="0" presId="urn:microsoft.com/office/officeart/2005/8/layout/hierarchy1"/>
    <dgm:cxn modelId="{00C71BBE-45DE-48DB-9BFC-A02181BA6464}" type="presParOf" srcId="{7CB86541-D150-4761-AC00-C58CFB005106}" destId="{F335E741-CF32-4422-8A70-1438F8BAFDB5}" srcOrd="3" destOrd="0" presId="urn:microsoft.com/office/officeart/2005/8/layout/hierarchy1"/>
    <dgm:cxn modelId="{A54F5844-754F-493D-8539-DDE309AD3BB8}" type="presParOf" srcId="{F335E741-CF32-4422-8A70-1438F8BAFDB5}" destId="{C80EA758-E280-420B-9973-26BFB963B8C1}" srcOrd="0" destOrd="0" presId="urn:microsoft.com/office/officeart/2005/8/layout/hierarchy1"/>
    <dgm:cxn modelId="{C8715336-D47C-4C6A-9557-B21D2BA26AB5}" type="presParOf" srcId="{C80EA758-E280-420B-9973-26BFB963B8C1}" destId="{11D62B70-3C95-434D-92C0-E59A9C9ACB69}" srcOrd="0" destOrd="0" presId="urn:microsoft.com/office/officeart/2005/8/layout/hierarchy1"/>
    <dgm:cxn modelId="{998D9A61-569C-4381-80C7-42E46DD7C2A6}" type="presParOf" srcId="{C80EA758-E280-420B-9973-26BFB963B8C1}" destId="{721FB79B-FC7D-4B81-8D31-E02955B0B77A}" srcOrd="1" destOrd="0" presId="urn:microsoft.com/office/officeart/2005/8/layout/hierarchy1"/>
    <dgm:cxn modelId="{C7593997-1662-448C-9681-85EFE0FA4AAF}" type="presParOf" srcId="{F335E741-CF32-4422-8A70-1438F8BAFDB5}" destId="{72A5A718-E5BA-44D8-8375-262DBB1FE0CB}" srcOrd="1" destOrd="0" presId="urn:microsoft.com/office/officeart/2005/8/layout/hierarchy1"/>
    <dgm:cxn modelId="{48874E93-00CF-41D1-85E1-27D9D196B349}" type="presParOf" srcId="{72A5A718-E5BA-44D8-8375-262DBB1FE0CB}" destId="{0BBC1503-1EBE-4E07-A8B8-6736ED33CCAE}" srcOrd="0" destOrd="0" presId="urn:microsoft.com/office/officeart/2005/8/layout/hierarchy1"/>
    <dgm:cxn modelId="{8EF13F9A-F894-4F96-9AC8-931E5D32E136}" type="presParOf" srcId="{72A5A718-E5BA-44D8-8375-262DBB1FE0CB}" destId="{452787BB-BD11-40B8-851A-E7651A75EAFB}" srcOrd="1" destOrd="0" presId="urn:microsoft.com/office/officeart/2005/8/layout/hierarchy1"/>
    <dgm:cxn modelId="{C862F315-B7EE-4342-B7C6-42A3B625CBCC}" type="presParOf" srcId="{452787BB-BD11-40B8-851A-E7651A75EAFB}" destId="{FCC19AC2-A16C-4CFD-9220-0FD42BBF4DA8}" srcOrd="0" destOrd="0" presId="urn:microsoft.com/office/officeart/2005/8/layout/hierarchy1"/>
    <dgm:cxn modelId="{ECB18B51-3724-499B-A25D-573EC6BE6725}" type="presParOf" srcId="{FCC19AC2-A16C-4CFD-9220-0FD42BBF4DA8}" destId="{3E11E045-2F42-4A2F-AB33-1DD992D73375}" srcOrd="0" destOrd="0" presId="urn:microsoft.com/office/officeart/2005/8/layout/hierarchy1"/>
    <dgm:cxn modelId="{190C1F99-D8EC-4BA2-8C07-E2228DAC877F}" type="presParOf" srcId="{FCC19AC2-A16C-4CFD-9220-0FD42BBF4DA8}" destId="{9AA2F1CB-1FB3-4589-AEAB-4B38BDBBD68A}" srcOrd="1" destOrd="0" presId="urn:microsoft.com/office/officeart/2005/8/layout/hierarchy1"/>
    <dgm:cxn modelId="{246B4FA3-7700-42D4-9B1F-E6B5BB0B80A2}" type="presParOf" srcId="{452787BB-BD11-40B8-851A-E7651A75EAFB}" destId="{708EBF56-C0B0-4DC6-966C-CD07E21ABE21}" srcOrd="1" destOrd="0" presId="urn:microsoft.com/office/officeart/2005/8/layout/hierarchy1"/>
    <dgm:cxn modelId="{8455FA56-8EC9-4842-98EC-C2D1E1AE6047}" type="presParOf" srcId="{7CB86541-D150-4761-AC00-C58CFB005106}" destId="{F63FB51C-B388-492B-8F66-B22179352BEA}" srcOrd="4" destOrd="0" presId="urn:microsoft.com/office/officeart/2005/8/layout/hierarchy1"/>
    <dgm:cxn modelId="{3C4505E9-CE8F-458F-B7CF-47F4FB695B5B}" type="presParOf" srcId="{7CB86541-D150-4761-AC00-C58CFB005106}" destId="{97721297-D491-45C5-8D49-5AAA33A14710}" srcOrd="5" destOrd="0" presId="urn:microsoft.com/office/officeart/2005/8/layout/hierarchy1"/>
    <dgm:cxn modelId="{02AB0F11-6EC4-4F1E-A4FA-8F9A2EF1075C}" type="presParOf" srcId="{97721297-D491-45C5-8D49-5AAA33A14710}" destId="{3826C8D3-1463-4E07-81E8-2FA2B9740C44}" srcOrd="0" destOrd="0" presId="urn:microsoft.com/office/officeart/2005/8/layout/hierarchy1"/>
    <dgm:cxn modelId="{15376F93-BC4D-4A68-BA43-0BA186C35034}" type="presParOf" srcId="{3826C8D3-1463-4E07-81E8-2FA2B9740C44}" destId="{30C3D770-400A-4CBF-88E7-CFFCEDEBBC08}" srcOrd="0" destOrd="0" presId="urn:microsoft.com/office/officeart/2005/8/layout/hierarchy1"/>
    <dgm:cxn modelId="{0B56F289-3A14-4306-986E-1E8D5F965FC7}" type="presParOf" srcId="{3826C8D3-1463-4E07-81E8-2FA2B9740C44}" destId="{7EE50AF7-8D47-4AD8-95AD-C50C0CEEA156}" srcOrd="1" destOrd="0" presId="urn:microsoft.com/office/officeart/2005/8/layout/hierarchy1"/>
    <dgm:cxn modelId="{B78366AF-20BF-49CF-BD36-DD3E4936DA25}" type="presParOf" srcId="{97721297-D491-45C5-8D49-5AAA33A14710}" destId="{0E101BA0-473E-45F4-ACB2-25464038D4BB}" srcOrd="1" destOrd="0" presId="urn:microsoft.com/office/officeart/2005/8/layout/hierarchy1"/>
    <dgm:cxn modelId="{0B5855D8-205E-4E69-928C-ED6D4384539A}" type="presParOf" srcId="{0E101BA0-473E-45F4-ACB2-25464038D4BB}" destId="{FA2EFFF1-3609-45C2-802C-2C6CE13485D5}" srcOrd="0" destOrd="0" presId="urn:microsoft.com/office/officeart/2005/8/layout/hierarchy1"/>
    <dgm:cxn modelId="{F3CB1202-DC62-416E-B2F6-7D1D903ECACE}" type="presParOf" srcId="{0E101BA0-473E-45F4-ACB2-25464038D4BB}" destId="{1A7F92BA-DBD9-483C-BDC2-F11ED602B4FD}" srcOrd="1" destOrd="0" presId="urn:microsoft.com/office/officeart/2005/8/layout/hierarchy1"/>
    <dgm:cxn modelId="{0A4E46A0-4534-46C2-814B-E4157F065C88}" type="presParOf" srcId="{1A7F92BA-DBD9-483C-BDC2-F11ED602B4FD}" destId="{D92624D4-05AE-4685-AE39-B942A80B868E}" srcOrd="0" destOrd="0" presId="urn:microsoft.com/office/officeart/2005/8/layout/hierarchy1"/>
    <dgm:cxn modelId="{60C1F8BD-A0DD-4515-AC76-2602E2128B67}" type="presParOf" srcId="{D92624D4-05AE-4685-AE39-B942A80B868E}" destId="{614A0955-FC12-4750-89A9-7522B853BDEE}" srcOrd="0" destOrd="0" presId="urn:microsoft.com/office/officeart/2005/8/layout/hierarchy1"/>
    <dgm:cxn modelId="{1B604822-0575-41F6-8481-BF1E07E27732}" type="presParOf" srcId="{D92624D4-05AE-4685-AE39-B942A80B868E}" destId="{2FE4571E-7AF1-4272-B5A4-7179B9417DDF}" srcOrd="1" destOrd="0" presId="urn:microsoft.com/office/officeart/2005/8/layout/hierarchy1"/>
    <dgm:cxn modelId="{D018554D-867C-4753-9943-9FFF47441FFA}" type="presParOf" srcId="{1A7F92BA-DBD9-483C-BDC2-F11ED602B4FD}" destId="{72D58A45-C734-4C0B-8126-DBC0113ED30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9A04A-C652-4BD5-9F39-0A6AA0C9BD4C}">
      <dsp:nvSpPr>
        <dsp:cNvPr id="0" name=""/>
        <dsp:cNvSpPr/>
      </dsp:nvSpPr>
      <dsp:spPr>
        <a:xfrm>
          <a:off x="7027484" y="2745392"/>
          <a:ext cx="796644" cy="379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366"/>
              </a:lnTo>
              <a:lnTo>
                <a:pt x="796644" y="258366"/>
              </a:lnTo>
              <a:lnTo>
                <a:pt x="796644" y="37913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016F83-0279-4482-9F14-B9775A2998B4}">
      <dsp:nvSpPr>
        <dsp:cNvPr id="0" name=""/>
        <dsp:cNvSpPr/>
      </dsp:nvSpPr>
      <dsp:spPr>
        <a:xfrm>
          <a:off x="6230839" y="2745392"/>
          <a:ext cx="796644" cy="379130"/>
        </a:xfrm>
        <a:custGeom>
          <a:avLst/>
          <a:gdLst/>
          <a:ahLst/>
          <a:cxnLst/>
          <a:rect l="0" t="0" r="0" b="0"/>
          <a:pathLst>
            <a:path>
              <a:moveTo>
                <a:pt x="796644" y="0"/>
              </a:moveTo>
              <a:lnTo>
                <a:pt x="796644" y="258366"/>
              </a:lnTo>
              <a:lnTo>
                <a:pt x="0" y="258366"/>
              </a:lnTo>
              <a:lnTo>
                <a:pt x="0" y="37913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BC62B1-D88B-465A-9E85-17B14202F3EB}">
      <dsp:nvSpPr>
        <dsp:cNvPr id="0" name=""/>
        <dsp:cNvSpPr/>
      </dsp:nvSpPr>
      <dsp:spPr>
        <a:xfrm>
          <a:off x="3840905" y="1538475"/>
          <a:ext cx="3186578" cy="379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366"/>
              </a:lnTo>
              <a:lnTo>
                <a:pt x="3186578" y="258366"/>
              </a:lnTo>
              <a:lnTo>
                <a:pt x="3186578" y="37913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4D8940-5225-459B-9F32-8C9E3E4E88FE}">
      <dsp:nvSpPr>
        <dsp:cNvPr id="0" name=""/>
        <dsp:cNvSpPr/>
      </dsp:nvSpPr>
      <dsp:spPr>
        <a:xfrm>
          <a:off x="3840905" y="1538475"/>
          <a:ext cx="1593289" cy="379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366"/>
              </a:lnTo>
              <a:lnTo>
                <a:pt x="1593289" y="258366"/>
              </a:lnTo>
              <a:lnTo>
                <a:pt x="1593289" y="37913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73F3E8-2323-4A89-A2D4-22AD6804AD3F}">
      <dsp:nvSpPr>
        <dsp:cNvPr id="0" name=""/>
        <dsp:cNvSpPr/>
      </dsp:nvSpPr>
      <dsp:spPr>
        <a:xfrm>
          <a:off x="3795185" y="1538475"/>
          <a:ext cx="91440" cy="3791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913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DD7083-1644-4740-A1ED-222A90A60D07}">
      <dsp:nvSpPr>
        <dsp:cNvPr id="0" name=""/>
        <dsp:cNvSpPr/>
      </dsp:nvSpPr>
      <dsp:spPr>
        <a:xfrm>
          <a:off x="2201895" y="2745392"/>
          <a:ext cx="91440" cy="3791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913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A60E73-1470-4741-9CDF-20334BFCDCC7}">
      <dsp:nvSpPr>
        <dsp:cNvPr id="0" name=""/>
        <dsp:cNvSpPr/>
      </dsp:nvSpPr>
      <dsp:spPr>
        <a:xfrm>
          <a:off x="2247615" y="1538475"/>
          <a:ext cx="1593289" cy="379130"/>
        </a:xfrm>
        <a:custGeom>
          <a:avLst/>
          <a:gdLst/>
          <a:ahLst/>
          <a:cxnLst/>
          <a:rect l="0" t="0" r="0" b="0"/>
          <a:pathLst>
            <a:path>
              <a:moveTo>
                <a:pt x="1593289" y="0"/>
              </a:moveTo>
              <a:lnTo>
                <a:pt x="1593289" y="258366"/>
              </a:lnTo>
              <a:lnTo>
                <a:pt x="0" y="258366"/>
              </a:lnTo>
              <a:lnTo>
                <a:pt x="0" y="37913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8A947A-A20D-4455-BBB8-013305D1F897}">
      <dsp:nvSpPr>
        <dsp:cNvPr id="0" name=""/>
        <dsp:cNvSpPr/>
      </dsp:nvSpPr>
      <dsp:spPr>
        <a:xfrm>
          <a:off x="654326" y="1538475"/>
          <a:ext cx="3186578" cy="379130"/>
        </a:xfrm>
        <a:custGeom>
          <a:avLst/>
          <a:gdLst/>
          <a:ahLst/>
          <a:cxnLst/>
          <a:rect l="0" t="0" r="0" b="0"/>
          <a:pathLst>
            <a:path>
              <a:moveTo>
                <a:pt x="3186578" y="0"/>
              </a:moveTo>
              <a:lnTo>
                <a:pt x="3186578" y="258366"/>
              </a:lnTo>
              <a:lnTo>
                <a:pt x="0" y="258366"/>
              </a:lnTo>
              <a:lnTo>
                <a:pt x="0" y="37913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D8CC47-F515-47B8-BCBE-5BE74E4571DD}">
      <dsp:nvSpPr>
        <dsp:cNvPr id="0" name=""/>
        <dsp:cNvSpPr/>
      </dsp:nvSpPr>
      <dsp:spPr>
        <a:xfrm>
          <a:off x="3189105" y="710688"/>
          <a:ext cx="1303600" cy="8277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12FAA29-200E-46F2-BCFC-37027E454BE3}">
      <dsp:nvSpPr>
        <dsp:cNvPr id="0" name=""/>
        <dsp:cNvSpPr/>
      </dsp:nvSpPr>
      <dsp:spPr>
        <a:xfrm>
          <a:off x="3333949" y="848291"/>
          <a:ext cx="1303600" cy="827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1С-Рейтинг:Нефтебаза</a:t>
          </a:r>
          <a:endParaRPr lang="ru-RU" sz="1100" kern="1200" dirty="0"/>
        </a:p>
      </dsp:txBody>
      <dsp:txXfrm>
        <a:off x="3358194" y="872536"/>
        <a:ext cx="1255110" cy="779296"/>
      </dsp:txXfrm>
    </dsp:sp>
    <dsp:sp modelId="{EC978F5A-E9C5-44C5-AA5E-00A0DAACAAFD}">
      <dsp:nvSpPr>
        <dsp:cNvPr id="0" name=""/>
        <dsp:cNvSpPr/>
      </dsp:nvSpPr>
      <dsp:spPr>
        <a:xfrm>
          <a:off x="2526" y="1917605"/>
          <a:ext cx="1303600" cy="8277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6A1DC14-A13E-40AE-B6C8-43261B38223C}">
      <dsp:nvSpPr>
        <dsp:cNvPr id="0" name=""/>
        <dsp:cNvSpPr/>
      </dsp:nvSpPr>
      <dsp:spPr>
        <a:xfrm>
          <a:off x="147370" y="2055207"/>
          <a:ext cx="1303600" cy="827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Оптовая торговля ГСМ с нефтебаз</a:t>
          </a:r>
          <a:endParaRPr lang="ru-RU" sz="1100" kern="1200" dirty="0"/>
        </a:p>
      </dsp:txBody>
      <dsp:txXfrm>
        <a:off x="171615" y="2079452"/>
        <a:ext cx="1255110" cy="779296"/>
      </dsp:txXfrm>
    </dsp:sp>
    <dsp:sp modelId="{F802589D-4F02-4CF1-946D-4F2CBC5CCA34}">
      <dsp:nvSpPr>
        <dsp:cNvPr id="0" name=""/>
        <dsp:cNvSpPr/>
      </dsp:nvSpPr>
      <dsp:spPr>
        <a:xfrm>
          <a:off x="1595815" y="1917605"/>
          <a:ext cx="1303600" cy="8277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C1CA913-B908-4586-942D-BEB188E6EE59}">
      <dsp:nvSpPr>
        <dsp:cNvPr id="0" name=""/>
        <dsp:cNvSpPr/>
      </dsp:nvSpPr>
      <dsp:spPr>
        <a:xfrm>
          <a:off x="1740660" y="2055207"/>
          <a:ext cx="1303600" cy="827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Розничная торговля ГСМ с АЗС</a:t>
          </a:r>
          <a:endParaRPr lang="ru-RU" sz="1100" kern="1200" dirty="0"/>
        </a:p>
      </dsp:txBody>
      <dsp:txXfrm>
        <a:off x="1764905" y="2079452"/>
        <a:ext cx="1255110" cy="779296"/>
      </dsp:txXfrm>
    </dsp:sp>
    <dsp:sp modelId="{9A882524-3D29-4264-A3D6-D4F87D74FDCD}">
      <dsp:nvSpPr>
        <dsp:cNvPr id="0" name=""/>
        <dsp:cNvSpPr/>
      </dsp:nvSpPr>
      <dsp:spPr>
        <a:xfrm>
          <a:off x="1595815" y="3124522"/>
          <a:ext cx="1303600" cy="8277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8AACEDA-7FB2-421F-A16F-3A3D2597F299}">
      <dsp:nvSpPr>
        <dsp:cNvPr id="0" name=""/>
        <dsp:cNvSpPr/>
      </dsp:nvSpPr>
      <dsp:spPr>
        <a:xfrm>
          <a:off x="1740660" y="3262124"/>
          <a:ext cx="1303600" cy="827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Реализация по талонам</a:t>
          </a:r>
          <a:endParaRPr lang="ru-RU" sz="1100" kern="1200" dirty="0"/>
        </a:p>
      </dsp:txBody>
      <dsp:txXfrm>
        <a:off x="1764905" y="3286369"/>
        <a:ext cx="1255110" cy="779296"/>
      </dsp:txXfrm>
    </dsp:sp>
    <dsp:sp modelId="{A8DC7677-7857-420A-9E01-76A8BFB28FE5}">
      <dsp:nvSpPr>
        <dsp:cNvPr id="0" name=""/>
        <dsp:cNvSpPr/>
      </dsp:nvSpPr>
      <dsp:spPr>
        <a:xfrm>
          <a:off x="3189105" y="1917605"/>
          <a:ext cx="1303600" cy="8277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AA59D56-374D-4510-BA5B-0F5D0754394A}">
      <dsp:nvSpPr>
        <dsp:cNvPr id="0" name=""/>
        <dsp:cNvSpPr/>
      </dsp:nvSpPr>
      <dsp:spPr>
        <a:xfrm>
          <a:off x="3333949" y="2055207"/>
          <a:ext cx="1303600" cy="827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Ответственное хранение ГСМ</a:t>
          </a:r>
          <a:endParaRPr lang="ru-RU" sz="1100" kern="1200" dirty="0"/>
        </a:p>
      </dsp:txBody>
      <dsp:txXfrm>
        <a:off x="3358194" y="2079452"/>
        <a:ext cx="1255110" cy="779296"/>
      </dsp:txXfrm>
    </dsp:sp>
    <dsp:sp modelId="{D5B90038-45FE-4BFD-B582-79689141AA5F}">
      <dsp:nvSpPr>
        <dsp:cNvPr id="0" name=""/>
        <dsp:cNvSpPr/>
      </dsp:nvSpPr>
      <dsp:spPr>
        <a:xfrm>
          <a:off x="4782394" y="1917605"/>
          <a:ext cx="1303600" cy="8277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0118711-21DC-46EA-9AE4-E0DC55C2991E}">
      <dsp:nvSpPr>
        <dsp:cNvPr id="0" name=""/>
        <dsp:cNvSpPr/>
      </dsp:nvSpPr>
      <dsp:spPr>
        <a:xfrm>
          <a:off x="4927239" y="2055207"/>
          <a:ext cx="1303600" cy="827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Подготовка деклараций</a:t>
          </a:r>
          <a:endParaRPr lang="ru-RU" sz="1100" kern="1200" dirty="0"/>
        </a:p>
      </dsp:txBody>
      <dsp:txXfrm>
        <a:off x="4951484" y="2079452"/>
        <a:ext cx="1255110" cy="779296"/>
      </dsp:txXfrm>
    </dsp:sp>
    <dsp:sp modelId="{23EBB878-8AF0-4790-9C25-870C05416E50}">
      <dsp:nvSpPr>
        <dsp:cNvPr id="0" name=""/>
        <dsp:cNvSpPr/>
      </dsp:nvSpPr>
      <dsp:spPr>
        <a:xfrm>
          <a:off x="6375684" y="1917605"/>
          <a:ext cx="1303600" cy="8277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296AD6E-8F08-4C0D-87AA-A5F268793850}">
      <dsp:nvSpPr>
        <dsp:cNvPr id="0" name=""/>
        <dsp:cNvSpPr/>
      </dsp:nvSpPr>
      <dsp:spPr>
        <a:xfrm>
          <a:off x="6520528" y="2055207"/>
          <a:ext cx="1303600" cy="827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Интеграция с ИС ЭСФ</a:t>
          </a:r>
          <a:endParaRPr lang="ru-RU" sz="1100" kern="1200" dirty="0"/>
        </a:p>
      </dsp:txBody>
      <dsp:txXfrm>
        <a:off x="6544773" y="2079452"/>
        <a:ext cx="1255110" cy="779296"/>
      </dsp:txXfrm>
    </dsp:sp>
    <dsp:sp modelId="{7D63FAD7-41B7-44D0-A968-23AB82024436}">
      <dsp:nvSpPr>
        <dsp:cNvPr id="0" name=""/>
        <dsp:cNvSpPr/>
      </dsp:nvSpPr>
      <dsp:spPr>
        <a:xfrm>
          <a:off x="5579039" y="3124522"/>
          <a:ext cx="1303600" cy="8277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63FB5BA-FE47-4769-9AE1-6142C297174D}">
      <dsp:nvSpPr>
        <dsp:cNvPr id="0" name=""/>
        <dsp:cNvSpPr/>
      </dsp:nvSpPr>
      <dsp:spPr>
        <a:xfrm>
          <a:off x="5723883" y="3262124"/>
          <a:ext cx="1303600" cy="827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Формирование  ЭСФ и СНТ</a:t>
          </a:r>
          <a:endParaRPr lang="ru-RU" sz="1100" kern="1200" dirty="0"/>
        </a:p>
      </dsp:txBody>
      <dsp:txXfrm>
        <a:off x="5748128" y="3286369"/>
        <a:ext cx="1255110" cy="779296"/>
      </dsp:txXfrm>
    </dsp:sp>
    <dsp:sp modelId="{531FCFF8-4278-40BB-8D4D-C45F65F71E54}">
      <dsp:nvSpPr>
        <dsp:cNvPr id="0" name=""/>
        <dsp:cNvSpPr/>
      </dsp:nvSpPr>
      <dsp:spPr>
        <a:xfrm>
          <a:off x="7172328" y="3124522"/>
          <a:ext cx="1303600" cy="8277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80E8A6B-5593-4F4C-BBEA-87D50B135F28}">
      <dsp:nvSpPr>
        <dsp:cNvPr id="0" name=""/>
        <dsp:cNvSpPr/>
      </dsp:nvSpPr>
      <dsp:spPr>
        <a:xfrm>
          <a:off x="7317173" y="3262124"/>
          <a:ext cx="1303600" cy="827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Ведение учета на ВС</a:t>
          </a:r>
          <a:endParaRPr lang="ru-RU" sz="1100" kern="1200" dirty="0"/>
        </a:p>
      </dsp:txBody>
      <dsp:txXfrm>
        <a:off x="7341418" y="3286369"/>
        <a:ext cx="1255110" cy="7792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EFFF1-3609-45C2-802C-2C6CE13485D5}">
      <dsp:nvSpPr>
        <dsp:cNvPr id="0" name=""/>
        <dsp:cNvSpPr/>
      </dsp:nvSpPr>
      <dsp:spPr>
        <a:xfrm>
          <a:off x="7999651" y="2383917"/>
          <a:ext cx="91440" cy="4340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03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3FB51C-B388-492B-8F66-B22179352BEA}">
      <dsp:nvSpPr>
        <dsp:cNvPr id="0" name=""/>
        <dsp:cNvSpPr/>
      </dsp:nvSpPr>
      <dsp:spPr>
        <a:xfrm>
          <a:off x="5309328" y="1002215"/>
          <a:ext cx="2736043" cy="434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782"/>
              </a:lnTo>
              <a:lnTo>
                <a:pt x="2736043" y="295782"/>
              </a:lnTo>
              <a:lnTo>
                <a:pt x="2736043" y="43403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C1503-1EBE-4E07-A8B8-6736ED33CCAE}">
      <dsp:nvSpPr>
        <dsp:cNvPr id="0" name=""/>
        <dsp:cNvSpPr/>
      </dsp:nvSpPr>
      <dsp:spPr>
        <a:xfrm>
          <a:off x="6175622" y="2383917"/>
          <a:ext cx="91440" cy="4340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03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27FCB4-243A-4E37-8870-90AF2CD7FA74}">
      <dsp:nvSpPr>
        <dsp:cNvPr id="0" name=""/>
        <dsp:cNvSpPr/>
      </dsp:nvSpPr>
      <dsp:spPr>
        <a:xfrm>
          <a:off x="5309328" y="1002215"/>
          <a:ext cx="912014" cy="434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782"/>
              </a:lnTo>
              <a:lnTo>
                <a:pt x="912014" y="295782"/>
              </a:lnTo>
              <a:lnTo>
                <a:pt x="912014" y="43403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871494-FA32-4FF2-881D-2FA922026D80}">
      <dsp:nvSpPr>
        <dsp:cNvPr id="0" name=""/>
        <dsp:cNvSpPr/>
      </dsp:nvSpPr>
      <dsp:spPr>
        <a:xfrm>
          <a:off x="4351594" y="3765619"/>
          <a:ext cx="91440" cy="4340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03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1467FE-8FA8-44B5-AEA0-21E94466E284}">
      <dsp:nvSpPr>
        <dsp:cNvPr id="0" name=""/>
        <dsp:cNvSpPr/>
      </dsp:nvSpPr>
      <dsp:spPr>
        <a:xfrm>
          <a:off x="2573285" y="2383917"/>
          <a:ext cx="1824028" cy="434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782"/>
              </a:lnTo>
              <a:lnTo>
                <a:pt x="1824028" y="295782"/>
              </a:lnTo>
              <a:lnTo>
                <a:pt x="1824028" y="43403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1FCA6-0F09-45B4-BEDB-7781B2D2C63E}">
      <dsp:nvSpPr>
        <dsp:cNvPr id="0" name=""/>
        <dsp:cNvSpPr/>
      </dsp:nvSpPr>
      <dsp:spPr>
        <a:xfrm>
          <a:off x="2527565" y="3765619"/>
          <a:ext cx="91440" cy="4340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03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E650F5-B7B4-4822-9930-4C93F8358776}">
      <dsp:nvSpPr>
        <dsp:cNvPr id="0" name=""/>
        <dsp:cNvSpPr/>
      </dsp:nvSpPr>
      <dsp:spPr>
        <a:xfrm>
          <a:off x="2527565" y="2383917"/>
          <a:ext cx="91440" cy="4340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03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646AE-DBD4-45A5-A186-FC40ECA7E3C8}">
      <dsp:nvSpPr>
        <dsp:cNvPr id="0" name=""/>
        <dsp:cNvSpPr/>
      </dsp:nvSpPr>
      <dsp:spPr>
        <a:xfrm>
          <a:off x="703536" y="3765619"/>
          <a:ext cx="91440" cy="4340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03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140658-94DA-4962-BDEF-0FE4C98A666D}">
      <dsp:nvSpPr>
        <dsp:cNvPr id="0" name=""/>
        <dsp:cNvSpPr/>
      </dsp:nvSpPr>
      <dsp:spPr>
        <a:xfrm>
          <a:off x="749256" y="2383917"/>
          <a:ext cx="1824028" cy="434035"/>
        </a:xfrm>
        <a:custGeom>
          <a:avLst/>
          <a:gdLst/>
          <a:ahLst/>
          <a:cxnLst/>
          <a:rect l="0" t="0" r="0" b="0"/>
          <a:pathLst>
            <a:path>
              <a:moveTo>
                <a:pt x="1824028" y="0"/>
              </a:moveTo>
              <a:lnTo>
                <a:pt x="1824028" y="295782"/>
              </a:lnTo>
              <a:lnTo>
                <a:pt x="0" y="295782"/>
              </a:lnTo>
              <a:lnTo>
                <a:pt x="0" y="43403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2526AB-6D82-42CE-9855-F994673EC967}">
      <dsp:nvSpPr>
        <dsp:cNvPr id="0" name=""/>
        <dsp:cNvSpPr/>
      </dsp:nvSpPr>
      <dsp:spPr>
        <a:xfrm>
          <a:off x="2573285" y="1002215"/>
          <a:ext cx="2736043" cy="434035"/>
        </a:xfrm>
        <a:custGeom>
          <a:avLst/>
          <a:gdLst/>
          <a:ahLst/>
          <a:cxnLst/>
          <a:rect l="0" t="0" r="0" b="0"/>
          <a:pathLst>
            <a:path>
              <a:moveTo>
                <a:pt x="2736043" y="0"/>
              </a:moveTo>
              <a:lnTo>
                <a:pt x="2736043" y="295782"/>
              </a:lnTo>
              <a:lnTo>
                <a:pt x="0" y="295782"/>
              </a:lnTo>
              <a:lnTo>
                <a:pt x="0" y="43403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1A168A-F0C0-4935-ADBB-201FE162F7C5}">
      <dsp:nvSpPr>
        <dsp:cNvPr id="0" name=""/>
        <dsp:cNvSpPr/>
      </dsp:nvSpPr>
      <dsp:spPr>
        <a:xfrm>
          <a:off x="4563134" y="54549"/>
          <a:ext cx="1492387" cy="947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50296D6-DC58-46ED-85E1-CB6A47861E99}">
      <dsp:nvSpPr>
        <dsp:cNvPr id="0" name=""/>
        <dsp:cNvSpPr/>
      </dsp:nvSpPr>
      <dsp:spPr>
        <a:xfrm>
          <a:off x="4728955" y="212079"/>
          <a:ext cx="1492387" cy="947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1С-Рейтинг:Нефтебаза</a:t>
          </a:r>
          <a:endParaRPr lang="ru-RU" sz="600" kern="1200" dirty="0"/>
        </a:p>
      </dsp:txBody>
      <dsp:txXfrm>
        <a:off x="4756711" y="239835"/>
        <a:ext cx="1436875" cy="892153"/>
      </dsp:txXfrm>
    </dsp:sp>
    <dsp:sp modelId="{DD9B9D6D-D2D1-44DF-85F4-27AD542E3BB6}">
      <dsp:nvSpPr>
        <dsp:cNvPr id="0" name=""/>
        <dsp:cNvSpPr/>
      </dsp:nvSpPr>
      <dsp:spPr>
        <a:xfrm>
          <a:off x="1827091" y="1436251"/>
          <a:ext cx="1492387" cy="947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DA274B6-D88A-4FF9-ACCE-55EE1D43E3CC}">
      <dsp:nvSpPr>
        <dsp:cNvPr id="0" name=""/>
        <dsp:cNvSpPr/>
      </dsp:nvSpPr>
      <dsp:spPr>
        <a:xfrm>
          <a:off x="1992912" y="1593780"/>
          <a:ext cx="1492387" cy="947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Учет движения нефтепродуктов</a:t>
          </a:r>
          <a:endParaRPr lang="ru-RU" sz="600" kern="1200" dirty="0"/>
        </a:p>
      </dsp:txBody>
      <dsp:txXfrm>
        <a:off x="2020668" y="1621536"/>
        <a:ext cx="1436875" cy="892153"/>
      </dsp:txXfrm>
    </dsp:sp>
    <dsp:sp modelId="{514EDFE5-CAFE-4A91-B75C-B9C25F39992A}">
      <dsp:nvSpPr>
        <dsp:cNvPr id="0" name=""/>
        <dsp:cNvSpPr/>
      </dsp:nvSpPr>
      <dsp:spPr>
        <a:xfrm>
          <a:off x="3062" y="2817953"/>
          <a:ext cx="1492387" cy="947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DBB2FE0-5E75-4FAF-ABC0-6D37F9AE076B}">
      <dsp:nvSpPr>
        <dsp:cNvPr id="0" name=""/>
        <dsp:cNvSpPr/>
      </dsp:nvSpPr>
      <dsp:spPr>
        <a:xfrm>
          <a:off x="168883" y="2975482"/>
          <a:ext cx="1492387" cy="947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Покупка</a:t>
          </a:r>
          <a:endParaRPr lang="ru-RU" sz="600" kern="1200" dirty="0"/>
        </a:p>
      </dsp:txBody>
      <dsp:txXfrm>
        <a:off x="196639" y="3003238"/>
        <a:ext cx="1436875" cy="892153"/>
      </dsp:txXfrm>
    </dsp:sp>
    <dsp:sp modelId="{45D0921E-E889-4015-8B73-E4E87C131C5D}">
      <dsp:nvSpPr>
        <dsp:cNvPr id="0" name=""/>
        <dsp:cNvSpPr/>
      </dsp:nvSpPr>
      <dsp:spPr>
        <a:xfrm>
          <a:off x="3062" y="4199654"/>
          <a:ext cx="1492387" cy="947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B1C357E-17B9-4CD6-BE04-DE864A1C2A5C}">
      <dsp:nvSpPr>
        <dsp:cNvPr id="0" name=""/>
        <dsp:cNvSpPr/>
      </dsp:nvSpPr>
      <dsp:spPr>
        <a:xfrm>
          <a:off x="168883" y="4357184"/>
          <a:ext cx="1492387" cy="947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Типовые документы с признаком </a:t>
          </a:r>
          <a:r>
            <a:rPr lang="ru-RU" sz="600" b="1" kern="1200" dirty="0" smtClean="0"/>
            <a:t>Учет движения нефтепродуктов</a:t>
          </a:r>
          <a:r>
            <a:rPr lang="ru-RU" sz="600" b="0" kern="1200" dirty="0" smtClean="0"/>
            <a:t>: </a:t>
          </a:r>
          <a:r>
            <a:rPr lang="ru-RU" sz="600" b="1" kern="1200" dirty="0" smtClean="0"/>
            <a:t>Поступление ТМЗ и услуг</a:t>
          </a:r>
          <a:r>
            <a:rPr lang="ru-RU" sz="600" b="0" kern="1200" dirty="0" smtClean="0"/>
            <a:t>; </a:t>
          </a:r>
          <a:r>
            <a:rPr lang="ru-RU" sz="600" b="1" kern="1200" dirty="0" smtClean="0"/>
            <a:t>Поступление доп. расходов</a:t>
          </a:r>
          <a:r>
            <a:rPr lang="ru-RU" sz="600" b="0" kern="1200" dirty="0" smtClean="0"/>
            <a:t>; </a:t>
          </a:r>
          <a:r>
            <a:rPr lang="ru-RU" sz="600" b="1" kern="1200" dirty="0" smtClean="0"/>
            <a:t>ГТД по импорту</a:t>
          </a:r>
          <a:r>
            <a:rPr lang="ru-RU" sz="600" b="0" kern="1200" dirty="0" smtClean="0"/>
            <a:t>; </a:t>
          </a:r>
          <a:r>
            <a:rPr lang="ru-RU" sz="600" b="1" kern="1200" dirty="0" smtClean="0"/>
            <a:t>Заявление о ввозе товаров и уплате косвенных налогов</a:t>
          </a:r>
          <a:r>
            <a:rPr lang="ru-RU" sz="600" b="0" kern="1200" dirty="0" smtClean="0"/>
            <a:t>; </a:t>
          </a:r>
          <a:r>
            <a:rPr lang="ru-RU" sz="600" b="1" kern="1200" dirty="0" smtClean="0"/>
            <a:t>Возврат ТМЗ и услуг</a:t>
          </a:r>
          <a:r>
            <a:rPr lang="ru-RU" sz="600" b="0" kern="1200" dirty="0" smtClean="0"/>
            <a:t>. Интеграция с ИС ЭСФ: </a:t>
          </a:r>
          <a:r>
            <a:rPr lang="ru-RU" sz="600" b="1" kern="1200" dirty="0" smtClean="0"/>
            <a:t>СНТ</a:t>
          </a:r>
          <a:r>
            <a:rPr lang="ru-RU" sz="600" b="0" kern="1200" dirty="0" smtClean="0"/>
            <a:t>; </a:t>
          </a:r>
          <a:r>
            <a:rPr lang="ru-RU" sz="600" b="1" kern="1200" dirty="0" smtClean="0"/>
            <a:t>ЭДВС</a:t>
          </a:r>
          <a:r>
            <a:rPr lang="ru-RU" sz="600" b="0" kern="1200" dirty="0" smtClean="0"/>
            <a:t>; </a:t>
          </a:r>
          <a:r>
            <a:rPr lang="ru-RU" sz="600" b="1" kern="1200" dirty="0" smtClean="0"/>
            <a:t>ЭСФ</a:t>
          </a:r>
          <a:r>
            <a:rPr lang="ru-RU" sz="600" b="0" kern="1200" dirty="0" smtClean="0"/>
            <a:t>.</a:t>
          </a:r>
          <a:endParaRPr lang="ru-RU" sz="600" b="1" kern="1200" dirty="0"/>
        </a:p>
      </dsp:txBody>
      <dsp:txXfrm>
        <a:off x="196639" y="4384940"/>
        <a:ext cx="1436875" cy="892153"/>
      </dsp:txXfrm>
    </dsp:sp>
    <dsp:sp modelId="{4A0F0C8E-A7BF-4C99-B7D0-B53EE4353DBE}">
      <dsp:nvSpPr>
        <dsp:cNvPr id="0" name=""/>
        <dsp:cNvSpPr/>
      </dsp:nvSpPr>
      <dsp:spPr>
        <a:xfrm>
          <a:off x="1827091" y="2817953"/>
          <a:ext cx="1492387" cy="947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0E1865D-8ADB-4088-8F9A-E58A3C44C7E3}">
      <dsp:nvSpPr>
        <dsp:cNvPr id="0" name=""/>
        <dsp:cNvSpPr/>
      </dsp:nvSpPr>
      <dsp:spPr>
        <a:xfrm>
          <a:off x="1992912" y="2975482"/>
          <a:ext cx="1492387" cy="947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Продажа</a:t>
          </a:r>
          <a:endParaRPr lang="ru-RU" sz="600" kern="1200" dirty="0"/>
        </a:p>
      </dsp:txBody>
      <dsp:txXfrm>
        <a:off x="2020668" y="3003238"/>
        <a:ext cx="1436875" cy="892153"/>
      </dsp:txXfrm>
    </dsp:sp>
    <dsp:sp modelId="{DD86AE78-4ECF-4726-B90A-C53B0723920E}">
      <dsp:nvSpPr>
        <dsp:cNvPr id="0" name=""/>
        <dsp:cNvSpPr/>
      </dsp:nvSpPr>
      <dsp:spPr>
        <a:xfrm>
          <a:off x="1827091" y="4199654"/>
          <a:ext cx="1492387" cy="947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5CE8D9F-6964-48A5-BFA2-86C80199CE0B}">
      <dsp:nvSpPr>
        <dsp:cNvPr id="0" name=""/>
        <dsp:cNvSpPr/>
      </dsp:nvSpPr>
      <dsp:spPr>
        <a:xfrm>
          <a:off x="1992912" y="4357184"/>
          <a:ext cx="1492387" cy="947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Типовые документы с признаком </a:t>
          </a:r>
          <a:r>
            <a:rPr lang="ru-RU" sz="600" b="1" kern="1200" dirty="0" smtClean="0"/>
            <a:t>Учет движения нефтепродуктов</a:t>
          </a:r>
          <a:r>
            <a:rPr lang="ru-RU" sz="600" b="0" kern="1200" dirty="0" smtClean="0"/>
            <a:t>: </a:t>
          </a:r>
          <a:r>
            <a:rPr lang="ru-RU" sz="600" b="1" kern="1200" dirty="0" smtClean="0"/>
            <a:t>Счет на оплату</a:t>
          </a:r>
          <a:r>
            <a:rPr lang="ru-RU" sz="600" b="0" kern="1200" dirty="0" smtClean="0"/>
            <a:t>; </a:t>
          </a:r>
          <a:r>
            <a:rPr lang="ru-RU" sz="600" b="1" kern="1200" dirty="0" smtClean="0"/>
            <a:t>Реализация ТМЗ и услуг</a:t>
          </a:r>
          <a:r>
            <a:rPr lang="ru-RU" sz="600" b="0" kern="1200" dirty="0" smtClean="0"/>
            <a:t>; </a:t>
          </a:r>
          <a:r>
            <a:rPr lang="ru-RU" sz="600" b="1" kern="1200" dirty="0" smtClean="0"/>
            <a:t>Возврат от покупателя</a:t>
          </a:r>
          <a:r>
            <a:rPr lang="ru-RU" sz="600" b="0" kern="1200" dirty="0" smtClean="0"/>
            <a:t>. Интеграция с ИС ЭСФ: </a:t>
          </a:r>
          <a:r>
            <a:rPr lang="ru-RU" sz="600" b="1" kern="1200" dirty="0" smtClean="0"/>
            <a:t>СНТ</a:t>
          </a:r>
          <a:r>
            <a:rPr lang="ru-RU" sz="600" b="0" kern="1200" dirty="0" smtClean="0"/>
            <a:t>; </a:t>
          </a:r>
          <a:r>
            <a:rPr lang="ru-RU" sz="600" b="1" kern="1200" dirty="0" smtClean="0"/>
            <a:t>ЭДВС</a:t>
          </a:r>
          <a:r>
            <a:rPr lang="ru-RU" sz="600" b="0" kern="1200" dirty="0" smtClean="0"/>
            <a:t>; </a:t>
          </a:r>
          <a:r>
            <a:rPr lang="ru-RU" sz="600" b="1" kern="1200" dirty="0" smtClean="0"/>
            <a:t>ЭСФ</a:t>
          </a:r>
          <a:r>
            <a:rPr lang="ru-RU" sz="600" b="0" kern="1200" dirty="0" smtClean="0"/>
            <a:t>.</a:t>
          </a:r>
          <a:endParaRPr lang="ru-RU" sz="600" kern="1200" dirty="0"/>
        </a:p>
      </dsp:txBody>
      <dsp:txXfrm>
        <a:off x="2020668" y="4384940"/>
        <a:ext cx="1436875" cy="892153"/>
      </dsp:txXfrm>
    </dsp:sp>
    <dsp:sp modelId="{51202D02-78FE-4A24-AD83-97AB8ECBB568}">
      <dsp:nvSpPr>
        <dsp:cNvPr id="0" name=""/>
        <dsp:cNvSpPr/>
      </dsp:nvSpPr>
      <dsp:spPr>
        <a:xfrm>
          <a:off x="3651120" y="2817953"/>
          <a:ext cx="1492387" cy="947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8247B9A-47B5-4964-9E15-7CC7B36399E3}">
      <dsp:nvSpPr>
        <dsp:cNvPr id="0" name=""/>
        <dsp:cNvSpPr/>
      </dsp:nvSpPr>
      <dsp:spPr>
        <a:xfrm>
          <a:off x="3816941" y="2975482"/>
          <a:ext cx="1492387" cy="947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Складской учет</a:t>
          </a:r>
          <a:endParaRPr lang="ru-RU" sz="600" kern="1200" dirty="0"/>
        </a:p>
      </dsp:txBody>
      <dsp:txXfrm>
        <a:off x="3844697" y="3003238"/>
        <a:ext cx="1436875" cy="892153"/>
      </dsp:txXfrm>
    </dsp:sp>
    <dsp:sp modelId="{F82957A9-7B80-43CA-BFA8-74F4BB694387}">
      <dsp:nvSpPr>
        <dsp:cNvPr id="0" name=""/>
        <dsp:cNvSpPr/>
      </dsp:nvSpPr>
      <dsp:spPr>
        <a:xfrm>
          <a:off x="3651120" y="4199654"/>
          <a:ext cx="1492387" cy="947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33884DF-C020-4263-9E9D-03FD73AB4FD4}">
      <dsp:nvSpPr>
        <dsp:cNvPr id="0" name=""/>
        <dsp:cNvSpPr/>
      </dsp:nvSpPr>
      <dsp:spPr>
        <a:xfrm>
          <a:off x="3816941" y="4357184"/>
          <a:ext cx="1492387" cy="947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Типовые документы с признаком </a:t>
          </a:r>
          <a:r>
            <a:rPr lang="ru-RU" sz="600" b="1" kern="1200" dirty="0" smtClean="0"/>
            <a:t>Учет движения нефтепродуктов</a:t>
          </a:r>
          <a:r>
            <a:rPr lang="ru-RU" sz="600" b="0" kern="1200" dirty="0" smtClean="0"/>
            <a:t>: </a:t>
          </a:r>
          <a:r>
            <a:rPr lang="ru-RU" sz="600" b="1" kern="1200" dirty="0" smtClean="0"/>
            <a:t>Оприходование ТМЗ</a:t>
          </a:r>
          <a:r>
            <a:rPr lang="ru-RU" sz="600" b="0" kern="1200" dirty="0" smtClean="0"/>
            <a:t>; </a:t>
          </a:r>
          <a:r>
            <a:rPr lang="ru-RU" sz="600" b="1" kern="1200" dirty="0" smtClean="0"/>
            <a:t>Списание ТМЗ</a:t>
          </a:r>
          <a:r>
            <a:rPr lang="ru-RU" sz="600" b="0" kern="1200" dirty="0" smtClean="0"/>
            <a:t>, </a:t>
          </a:r>
          <a:r>
            <a:rPr lang="ru-RU" sz="600" b="1" kern="1200" dirty="0" smtClean="0"/>
            <a:t>Инвентаризация ТМЗ</a:t>
          </a:r>
          <a:r>
            <a:rPr lang="ru-RU" sz="600" b="0" kern="1200" dirty="0" smtClean="0"/>
            <a:t>; </a:t>
          </a:r>
          <a:r>
            <a:rPr lang="ru-RU" sz="600" b="1" kern="1200" dirty="0" smtClean="0"/>
            <a:t>Перемещение ТМЗ</a:t>
          </a:r>
          <a:r>
            <a:rPr lang="ru-RU" sz="600" b="0" kern="1200" dirty="0" smtClean="0"/>
            <a:t>.; </a:t>
          </a:r>
          <a:r>
            <a:rPr lang="ru-RU" sz="600" b="1" kern="1200" dirty="0" smtClean="0"/>
            <a:t>Установка цен номенклатуры</a:t>
          </a:r>
          <a:r>
            <a:rPr lang="ru-RU" sz="600" b="0" kern="1200" dirty="0" smtClean="0"/>
            <a:t>. Интеграция с ИС ЭСФ: </a:t>
          </a:r>
          <a:r>
            <a:rPr lang="ru-RU" sz="600" b="1" kern="1200" dirty="0" smtClean="0"/>
            <a:t>СНТ</a:t>
          </a:r>
          <a:r>
            <a:rPr lang="ru-RU" sz="600" b="0" kern="1200" dirty="0" smtClean="0"/>
            <a:t>; </a:t>
          </a:r>
          <a:r>
            <a:rPr lang="ru-RU" sz="600" b="1" kern="1200" dirty="0" smtClean="0"/>
            <a:t>ЭДВС</a:t>
          </a:r>
          <a:r>
            <a:rPr lang="ru-RU" sz="600" b="0" kern="1200" dirty="0" smtClean="0"/>
            <a:t>.</a:t>
          </a:r>
          <a:endParaRPr lang="ru-RU" sz="600" kern="1200" dirty="0"/>
        </a:p>
      </dsp:txBody>
      <dsp:txXfrm>
        <a:off x="3844697" y="4384940"/>
        <a:ext cx="1436875" cy="892153"/>
      </dsp:txXfrm>
    </dsp:sp>
    <dsp:sp modelId="{11D62B70-3C95-434D-92C0-E59A9C9ACB69}">
      <dsp:nvSpPr>
        <dsp:cNvPr id="0" name=""/>
        <dsp:cNvSpPr/>
      </dsp:nvSpPr>
      <dsp:spPr>
        <a:xfrm>
          <a:off x="5475149" y="1436251"/>
          <a:ext cx="1492387" cy="947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21FB79B-FC7D-4B81-8D31-E02955B0B77A}">
      <dsp:nvSpPr>
        <dsp:cNvPr id="0" name=""/>
        <dsp:cNvSpPr/>
      </dsp:nvSpPr>
      <dsp:spPr>
        <a:xfrm>
          <a:off x="5640970" y="1593780"/>
          <a:ext cx="1492387" cy="947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Учет талонов</a:t>
          </a:r>
          <a:endParaRPr lang="ru-RU" sz="600" kern="1200" dirty="0"/>
        </a:p>
      </dsp:txBody>
      <dsp:txXfrm>
        <a:off x="5668726" y="1621536"/>
        <a:ext cx="1436875" cy="892153"/>
      </dsp:txXfrm>
    </dsp:sp>
    <dsp:sp modelId="{3E11E045-2F42-4A2F-AB33-1DD992D73375}">
      <dsp:nvSpPr>
        <dsp:cNvPr id="0" name=""/>
        <dsp:cNvSpPr/>
      </dsp:nvSpPr>
      <dsp:spPr>
        <a:xfrm>
          <a:off x="5475149" y="2817953"/>
          <a:ext cx="1492387" cy="947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AA2F1CB-1FB3-4589-AEAB-4B38BDBBD68A}">
      <dsp:nvSpPr>
        <dsp:cNvPr id="0" name=""/>
        <dsp:cNvSpPr/>
      </dsp:nvSpPr>
      <dsp:spPr>
        <a:xfrm>
          <a:off x="5640970" y="2975482"/>
          <a:ext cx="1492387" cy="947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b="1" kern="1200" dirty="0" smtClean="0"/>
            <a:t>Реализация талонов</a:t>
          </a:r>
          <a:r>
            <a:rPr lang="ru-RU" sz="600" kern="1200" dirty="0" smtClean="0"/>
            <a:t>; </a:t>
          </a:r>
          <a:r>
            <a:rPr lang="ru-RU" sz="600" b="1" kern="1200" dirty="0" smtClean="0"/>
            <a:t>Возврат талонов</a:t>
          </a:r>
          <a:r>
            <a:rPr lang="ru-RU" sz="600" kern="1200" dirty="0" smtClean="0"/>
            <a:t>; </a:t>
          </a:r>
          <a:r>
            <a:rPr lang="ru-RU" sz="600" b="1" kern="1200" dirty="0" smtClean="0"/>
            <a:t>Погашение талонов</a:t>
          </a:r>
          <a:r>
            <a:rPr lang="ru-RU" sz="600" kern="1200" dirty="0" smtClean="0"/>
            <a:t>; </a:t>
          </a:r>
          <a:r>
            <a:rPr lang="ru-RU" sz="600" b="1" kern="1200" dirty="0" smtClean="0"/>
            <a:t>Реализация ГСМ через АЗС</a:t>
          </a:r>
          <a:r>
            <a:rPr lang="ru-RU" sz="600" kern="1200" dirty="0" smtClean="0"/>
            <a:t>.</a:t>
          </a:r>
          <a:endParaRPr lang="ru-RU" sz="600" kern="1200" dirty="0"/>
        </a:p>
      </dsp:txBody>
      <dsp:txXfrm>
        <a:off x="5668726" y="3003238"/>
        <a:ext cx="1436875" cy="892153"/>
      </dsp:txXfrm>
    </dsp:sp>
    <dsp:sp modelId="{30C3D770-400A-4CBF-88E7-CFFCEDEBBC08}">
      <dsp:nvSpPr>
        <dsp:cNvPr id="0" name=""/>
        <dsp:cNvSpPr/>
      </dsp:nvSpPr>
      <dsp:spPr>
        <a:xfrm>
          <a:off x="7299178" y="1436251"/>
          <a:ext cx="1492387" cy="947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EE50AF7-8D47-4AD8-95AD-C50C0CEEA156}">
      <dsp:nvSpPr>
        <dsp:cNvPr id="0" name=""/>
        <dsp:cNvSpPr/>
      </dsp:nvSpPr>
      <dsp:spPr>
        <a:xfrm>
          <a:off x="7464999" y="1593780"/>
          <a:ext cx="1492387" cy="947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Ответственное хранение</a:t>
          </a:r>
          <a:endParaRPr lang="ru-RU" sz="600" kern="1200" dirty="0"/>
        </a:p>
      </dsp:txBody>
      <dsp:txXfrm>
        <a:off x="7492755" y="1621536"/>
        <a:ext cx="1436875" cy="892153"/>
      </dsp:txXfrm>
    </dsp:sp>
    <dsp:sp modelId="{614A0955-FC12-4750-89A9-7522B853BDEE}">
      <dsp:nvSpPr>
        <dsp:cNvPr id="0" name=""/>
        <dsp:cNvSpPr/>
      </dsp:nvSpPr>
      <dsp:spPr>
        <a:xfrm>
          <a:off x="7299178" y="2817953"/>
          <a:ext cx="1492387" cy="947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FE4571E-7AF1-4272-B5A4-7179B9417DDF}">
      <dsp:nvSpPr>
        <dsp:cNvPr id="0" name=""/>
        <dsp:cNvSpPr/>
      </dsp:nvSpPr>
      <dsp:spPr>
        <a:xfrm>
          <a:off x="7464999" y="2975482"/>
          <a:ext cx="1492387" cy="947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b="1" kern="1200" dirty="0" smtClean="0"/>
            <a:t>Поступление ГСМ на хранение</a:t>
          </a:r>
          <a:r>
            <a:rPr lang="ru-RU" sz="600" kern="1200" dirty="0" smtClean="0"/>
            <a:t>; </a:t>
          </a:r>
          <a:r>
            <a:rPr lang="ru-RU" sz="600" b="1" kern="1200" dirty="0" smtClean="0"/>
            <a:t>Расход ГСМ с хранения</a:t>
          </a:r>
          <a:r>
            <a:rPr lang="ru-RU" sz="600" kern="1200" dirty="0" smtClean="0"/>
            <a:t>; </a:t>
          </a:r>
          <a:r>
            <a:rPr lang="ru-RU" sz="600" b="1" kern="1200" dirty="0" smtClean="0"/>
            <a:t>Переоформление ГСМ на хранении</a:t>
          </a:r>
          <a:r>
            <a:rPr lang="ru-RU" sz="600" kern="1200" dirty="0" smtClean="0"/>
            <a:t>.</a:t>
          </a:r>
          <a:endParaRPr lang="ru-RU" sz="600" kern="1200" dirty="0"/>
        </a:p>
      </dsp:txBody>
      <dsp:txXfrm>
        <a:off x="7492755" y="3003238"/>
        <a:ext cx="1436875" cy="892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C580F-0466-4270-9ABF-9B68269E1B31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5CC9B-E93B-4475-BCE2-242C82E42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4389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29E01-0880-4989-9E99-36A8A062EF42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B4024-9807-4018-95C2-76AF1A4BDF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7897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B4024-9807-4018-95C2-76AF1A4BDF30}" type="slidenum">
              <a:rPr lang="ru-RU" smtClean="0"/>
              <a:t>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682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B4024-9807-4018-95C2-76AF1A4BDF3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89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B4024-9807-4018-95C2-76AF1A4BDF3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89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B4024-9807-4018-95C2-76AF1A4BDF3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89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B4024-9807-4018-95C2-76AF1A4BDF3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89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B4024-9807-4018-95C2-76AF1A4BDF3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895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B4024-9807-4018-95C2-76AF1A4BDF3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89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B4024-9807-4018-95C2-76AF1A4BDF3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89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B4024-9807-4018-95C2-76AF1A4BDF3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89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B4024-9807-4018-95C2-76AF1A4BDF3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89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B4024-9807-4018-95C2-76AF1A4BDF3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89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B4024-9807-4018-95C2-76AF1A4BDF3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89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B4024-9807-4018-95C2-76AF1A4BDF3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89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B4024-9807-4018-95C2-76AF1A4BDF3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89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B4024-9807-4018-95C2-76AF1A4BDF3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89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05798" y="2301240"/>
            <a:ext cx="6015042" cy="1028699"/>
          </a:xfrm>
        </p:spPr>
        <p:txBody>
          <a:bodyPr anchor="t">
            <a:noAutofit/>
          </a:bodyPr>
          <a:lstStyle>
            <a:lvl1pPr algn="l"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ПРИМЕР ЗАГОЛОВКА </a:t>
            </a:r>
            <a:r>
              <a:rPr lang="en-US" dirty="0" smtClean="0"/>
              <a:t>SED UT</a:t>
            </a:r>
            <a:br>
              <a:rPr lang="en-US" dirty="0" smtClean="0"/>
            </a:br>
            <a:r>
              <a:rPr lang="en-US" dirty="0" smtClean="0"/>
              <a:t>UNDE OMNIS ISTE NATUS ERROR SIT</a:t>
            </a:r>
            <a:br>
              <a:rPr lang="en-US" dirty="0" smtClean="0"/>
            </a:br>
            <a:r>
              <a:rPr lang="en-US" dirty="0" smtClean="0"/>
              <a:t>VOLUPTATEM ACCUSANTIUM</a:t>
            </a:r>
            <a:endParaRPr lang="ru-RU" dirty="0"/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0" hasCustomPrompt="1"/>
          </p:nvPr>
        </p:nvSpPr>
        <p:spPr>
          <a:xfrm>
            <a:off x="5803901" y="5838824"/>
            <a:ext cx="2395220" cy="403225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ru-RU" dirty="0" smtClean="0"/>
              <a:t>Подготовил: Иванов И. 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598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05798" y="2377441"/>
            <a:ext cx="6015042" cy="548640"/>
          </a:xfrm>
        </p:spPr>
        <p:txBody>
          <a:bodyPr anchor="t">
            <a:noAutofit/>
          </a:bodyPr>
          <a:lstStyle>
            <a:lvl1pPr algn="l"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ПРИМЕР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05798" y="3380421"/>
            <a:ext cx="6015042" cy="1158240"/>
          </a:xfrm>
        </p:spPr>
        <p:txBody>
          <a:bodyPr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LOREM IPSUM HAS BEEN THE INDUSTRY'S STANDARD DUMMY TEXT EVER SINCE THE 1500S, WHEN AN UNKNOWN PRINTER TOOK A GALLEY OF</a:t>
            </a:r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0" hasCustomPrompt="1"/>
          </p:nvPr>
        </p:nvSpPr>
        <p:spPr>
          <a:xfrm>
            <a:off x="705798" y="5838824"/>
            <a:ext cx="2395220" cy="403225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ru-RU" dirty="0" smtClean="0"/>
              <a:t>Подготовил: Иванов И. 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118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0060" y="422911"/>
            <a:ext cx="8214359" cy="57912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0060" y="1024891"/>
            <a:ext cx="8214360" cy="526732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porro</a:t>
            </a:r>
            <a:r>
              <a:rPr lang="en-US" dirty="0" smtClean="0"/>
              <a:t> </a:t>
            </a:r>
            <a:r>
              <a:rPr lang="en-US" dirty="0" err="1" smtClean="0"/>
              <a:t>quisquam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qui </a:t>
            </a:r>
            <a:r>
              <a:rPr lang="en-US" dirty="0" err="1" smtClean="0"/>
              <a:t>dolorem</a:t>
            </a:r>
            <a:r>
              <a:rPr lang="en-US" dirty="0" smtClean="0"/>
              <a:t> ipsum </a:t>
            </a:r>
            <a:r>
              <a:rPr lang="en-US" dirty="0" err="1" smtClean="0"/>
              <a:t>quia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endParaRPr lang="en-US" dirty="0" smtClean="0"/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3922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480060" y="422911"/>
            <a:ext cx="8214359" cy="57912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0060" y="1024891"/>
            <a:ext cx="8214360" cy="526732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porro</a:t>
            </a:r>
            <a:r>
              <a:rPr lang="en-US" dirty="0" smtClean="0"/>
              <a:t> </a:t>
            </a:r>
            <a:r>
              <a:rPr lang="en-US" dirty="0" err="1" smtClean="0"/>
              <a:t>quisquam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qui </a:t>
            </a:r>
            <a:r>
              <a:rPr lang="en-US" dirty="0" err="1" smtClean="0"/>
              <a:t>dolorem</a:t>
            </a:r>
            <a:r>
              <a:rPr lang="en-US" dirty="0" smtClean="0"/>
              <a:t> ipsum </a:t>
            </a:r>
            <a:r>
              <a:rPr lang="en-US" dirty="0" err="1" smtClean="0"/>
              <a:t>quia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endParaRPr lang="en-US" dirty="0" smtClean="0"/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485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78180" y="422911"/>
            <a:ext cx="8016239" cy="57912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78180" y="1024891"/>
            <a:ext cx="8016240" cy="526732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porro</a:t>
            </a:r>
            <a:r>
              <a:rPr lang="en-US" dirty="0" smtClean="0"/>
              <a:t> </a:t>
            </a:r>
            <a:r>
              <a:rPr lang="en-US" dirty="0" err="1" smtClean="0"/>
              <a:t>quisquam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qui </a:t>
            </a:r>
            <a:r>
              <a:rPr lang="en-US" dirty="0" err="1" smtClean="0"/>
              <a:t>dolorem</a:t>
            </a:r>
            <a:r>
              <a:rPr lang="en-US" dirty="0" smtClean="0"/>
              <a:t> ipsum </a:t>
            </a:r>
            <a:r>
              <a:rPr lang="en-US" dirty="0" err="1" smtClean="0"/>
              <a:t>quia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endParaRPr lang="en-US" dirty="0" smtClean="0"/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1689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8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24800"/>
            <a:ext cx="7886700" cy="485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100060" y="6356350"/>
            <a:ext cx="4152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27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1" r:id="rId3"/>
    <p:sldLayoutId id="2147483652" r:id="rId4"/>
    <p:sldLayoutId id="2147483654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DA181D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ro1c.kz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ro1c.kz/articles/uchet-nefteproduktov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1С-Рейтинг: Нефтебаза</a:t>
            </a:r>
            <a:br>
              <a:rPr lang="ru-RU" dirty="0" smtClean="0"/>
            </a:br>
            <a:r>
              <a:rPr lang="ru-RU" dirty="0" smtClean="0"/>
              <a:t>для 1С:Преприятия 8.3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0"/>
          </p:nvPr>
        </p:nvSpPr>
        <p:spPr>
          <a:xfrm>
            <a:off x="5803901" y="5537200"/>
            <a:ext cx="2395220" cy="704849"/>
          </a:xfrm>
        </p:spPr>
        <p:txBody>
          <a:bodyPr>
            <a:normAutofit/>
          </a:bodyPr>
          <a:lstStyle/>
          <a:p>
            <a:pPr algn="r">
              <a:lnSpc>
                <a:spcPct val="120000"/>
              </a:lnSpc>
            </a:pPr>
            <a:r>
              <a:rPr lang="ru-RU" dirty="0"/>
              <a:t>Усть-Каменогорск</a:t>
            </a:r>
          </a:p>
          <a:p>
            <a:pPr algn="r">
              <a:lnSpc>
                <a:spcPct val="120000"/>
              </a:lnSpc>
            </a:pPr>
            <a:r>
              <a:rPr lang="ru-RU" dirty="0"/>
              <a:t>2022 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26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49" y="1312545"/>
            <a:ext cx="3821113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80060" y="422911"/>
            <a:ext cx="8214359" cy="431104"/>
          </a:xfrm>
        </p:spPr>
        <p:txBody>
          <a:bodyPr/>
          <a:lstStyle/>
          <a:p>
            <a:r>
              <a:rPr lang="ru-RU" dirty="0" smtClean="0"/>
              <a:t>У</a:t>
            </a:r>
            <a:r>
              <a:rPr lang="ru-RU" dirty="0" smtClean="0"/>
              <a:t>чет талонов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54" y="3694113"/>
            <a:ext cx="4821237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ая выноска 6"/>
          <p:cNvSpPr/>
          <p:nvPr/>
        </p:nvSpPr>
        <p:spPr>
          <a:xfrm>
            <a:off x="246637" y="3440113"/>
            <a:ext cx="1178046" cy="530658"/>
          </a:xfrm>
          <a:prstGeom prst="wedgeRectCallout">
            <a:avLst>
              <a:gd name="adj1" fmla="val 51282"/>
              <a:gd name="adj2" fmla="val 134015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ГСМ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5460206" y="3437371"/>
            <a:ext cx="1365371" cy="530658"/>
          </a:xfrm>
          <a:prstGeom prst="wedgeRectCallout">
            <a:avLst>
              <a:gd name="adj1" fmla="val -84016"/>
              <a:gd name="adj2" fmla="val 14598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Бланки талонов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Подзаголовок 1"/>
          <p:cNvSpPr txBox="1">
            <a:spLocks/>
          </p:cNvSpPr>
          <p:nvPr/>
        </p:nvSpPr>
        <p:spPr>
          <a:xfrm>
            <a:off x="246637" y="1367575"/>
            <a:ext cx="3495040" cy="12611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Сведения о номиналах талонов хранятся в справочнике </a:t>
            </a:r>
            <a:r>
              <a:rPr lang="ru-RU" b="1" dirty="0" smtClean="0"/>
              <a:t>Номиналы талонов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918379" y="4147720"/>
            <a:ext cx="3035300" cy="1681580"/>
          </a:xfrm>
        </p:spPr>
        <p:txBody>
          <a:bodyPr/>
          <a:lstStyle/>
          <a:p>
            <a:r>
              <a:rPr lang="ru-RU" dirty="0" smtClean="0"/>
              <a:t>Установка соответствия бланков талонов ГСМ, отгружаемому по талонам в  проводится регистре сведений </a:t>
            </a:r>
            <a:r>
              <a:rPr lang="ru-RU" b="1" dirty="0" smtClean="0"/>
              <a:t>Бланки талонов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2808044" y="2628684"/>
            <a:ext cx="1178046" cy="530658"/>
          </a:xfrm>
          <a:prstGeom prst="wedgeRectCallout">
            <a:avLst>
              <a:gd name="adj1" fmla="val -87787"/>
              <a:gd name="adj2" fmla="val 29197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ГСМ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2451100" y="2628684"/>
            <a:ext cx="1534990" cy="530658"/>
          </a:xfrm>
          <a:prstGeom prst="wedgeRectCallout">
            <a:avLst>
              <a:gd name="adj1" fmla="val 149109"/>
              <a:gd name="adj2" fmla="val -15796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Номиналы талонов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59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_Tyurina\Pictures\Screenpresso\2022-07-19_16h09_2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759" y="1451769"/>
            <a:ext cx="5859462" cy="395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05460" y="486411"/>
            <a:ext cx="8214359" cy="431104"/>
          </a:xfrm>
        </p:spPr>
        <p:txBody>
          <a:bodyPr/>
          <a:lstStyle/>
          <a:p>
            <a:r>
              <a:rPr lang="ru-RU" dirty="0" smtClean="0"/>
              <a:t>У</a:t>
            </a:r>
            <a:r>
              <a:rPr lang="ru-RU" dirty="0" smtClean="0"/>
              <a:t>чет талонов</a:t>
            </a:r>
            <a:endParaRPr lang="ru-RU" dirty="0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411713" y="3860657"/>
            <a:ext cx="1178046" cy="530658"/>
          </a:xfrm>
          <a:prstGeom prst="wedgeRectCallout">
            <a:avLst>
              <a:gd name="adj1" fmla="val 80390"/>
              <a:gd name="adj2" fmla="val 38285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ГСМ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4850606" y="2981542"/>
            <a:ext cx="1365371" cy="530658"/>
          </a:xfrm>
          <a:prstGeom prst="wedgeRectCallout">
            <a:avLst>
              <a:gd name="adj1" fmla="val -53321"/>
              <a:gd name="adj2" fmla="val 14119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Диапазон талонов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2997200" y="2981543"/>
            <a:ext cx="1130972" cy="536214"/>
          </a:xfrm>
          <a:prstGeom prst="wedgeRectCallout">
            <a:avLst>
              <a:gd name="adj1" fmla="val -14258"/>
              <a:gd name="adj2" fmla="val 140401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Серия талонов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3176344" y="5406231"/>
            <a:ext cx="1903656" cy="530658"/>
          </a:xfrm>
          <a:prstGeom prst="wedgeRectCallout">
            <a:avLst>
              <a:gd name="adj1" fmla="val -75986"/>
              <a:gd name="adj2" fmla="val -7180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Номинал талонов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27828" y="1005840"/>
            <a:ext cx="7046502" cy="445930"/>
          </a:xfrm>
        </p:spPr>
        <p:txBody>
          <a:bodyPr/>
          <a:lstStyle/>
          <a:p>
            <a:r>
              <a:rPr lang="ru-RU" dirty="0" smtClean="0"/>
              <a:t>Реализация талонов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026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759" y="1472704"/>
            <a:ext cx="5888037" cy="440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05460" y="486411"/>
            <a:ext cx="8214359" cy="431104"/>
          </a:xfrm>
        </p:spPr>
        <p:txBody>
          <a:bodyPr/>
          <a:lstStyle/>
          <a:p>
            <a:r>
              <a:rPr lang="ru-RU" dirty="0" smtClean="0"/>
              <a:t>У</a:t>
            </a:r>
            <a:r>
              <a:rPr lang="ru-RU" dirty="0" smtClean="0"/>
              <a:t>чет талонов</a:t>
            </a:r>
            <a:endParaRPr lang="ru-RU" dirty="0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1998298" y="2587959"/>
            <a:ext cx="1178046" cy="530658"/>
          </a:xfrm>
          <a:prstGeom prst="wedgeRectCallout">
            <a:avLst>
              <a:gd name="adj1" fmla="val 35113"/>
              <a:gd name="adj2" fmla="val 90938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ГСМ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5156200" y="2572660"/>
            <a:ext cx="2044700" cy="499450"/>
          </a:xfrm>
          <a:prstGeom prst="wedgeRectCallout">
            <a:avLst>
              <a:gd name="adj1" fmla="val -52079"/>
              <a:gd name="adj2" fmla="val 113223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Погашение по каждому талон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04800" y="2801260"/>
            <a:ext cx="1245272" cy="888205"/>
          </a:xfrm>
          <a:prstGeom prst="wedgeRectCallout">
            <a:avLst>
              <a:gd name="adj1" fmla="val 92523"/>
              <a:gd name="adj2" fmla="val 2707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Серия и номер талонов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3176344" y="5934191"/>
            <a:ext cx="1903656" cy="530658"/>
          </a:xfrm>
          <a:prstGeom prst="wedgeRectCallout">
            <a:avLst>
              <a:gd name="adj1" fmla="val -40627"/>
              <a:gd name="adj2" fmla="val -7419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Номинал талонов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27828" y="1005840"/>
            <a:ext cx="7046502" cy="445930"/>
          </a:xfrm>
        </p:spPr>
        <p:txBody>
          <a:bodyPr/>
          <a:lstStyle/>
          <a:p>
            <a:r>
              <a:rPr lang="ru-RU" dirty="0" smtClean="0"/>
              <a:t>Погашение талонов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462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05460" y="486411"/>
            <a:ext cx="8214359" cy="431104"/>
          </a:xfrm>
        </p:spPr>
        <p:txBody>
          <a:bodyPr/>
          <a:lstStyle/>
          <a:p>
            <a:r>
              <a:rPr lang="ru-RU" dirty="0" smtClean="0"/>
              <a:t>У</a:t>
            </a:r>
            <a:r>
              <a:rPr lang="ru-RU" dirty="0" smtClean="0"/>
              <a:t>чет талонов</a:t>
            </a:r>
            <a:endParaRPr lang="ru-RU" dirty="0"/>
          </a:p>
        </p:txBody>
      </p:sp>
      <p:sp>
        <p:nvSpPr>
          <p:cNvPr id="9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27828" y="1005840"/>
            <a:ext cx="7046502" cy="445930"/>
          </a:xfrm>
        </p:spPr>
        <p:txBody>
          <a:bodyPr/>
          <a:lstStyle/>
          <a:p>
            <a:r>
              <a:rPr lang="ru-RU" dirty="0" smtClean="0"/>
              <a:t>Отчетность движения ГСМ по талонам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0848"/>
            <a:ext cx="9144000" cy="255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4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Ответственное хранение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ru-RU" altLang="ru-RU" dirty="0"/>
          </a:p>
          <a:p>
            <a:pPr marL="800100" lvl="1" indent="-342900" algn="l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altLang="ru-RU" dirty="0" smtClean="0"/>
              <a:t>Возможны </a:t>
            </a:r>
            <a:r>
              <a:rPr lang="ru-RU" altLang="ru-RU" dirty="0"/>
              <a:t>следующие схемы </a:t>
            </a:r>
            <a:r>
              <a:rPr lang="ru-RU" altLang="ru-RU" dirty="0" smtClean="0"/>
              <a:t>ответственного хранения</a:t>
            </a:r>
            <a:r>
              <a:rPr lang="ru-RU" altLang="ru-RU" dirty="0"/>
              <a:t>:</a:t>
            </a:r>
          </a:p>
          <a:p>
            <a:pPr marL="1200150" lvl="2" indent="-285750" algn="l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altLang="ru-RU" dirty="0"/>
              <a:t>горюче-смазочные материалы реализованы покупателю, но по каким-либо причинам, не могут быть сразу вывезены с </a:t>
            </a:r>
            <a:r>
              <a:rPr lang="ru-RU" altLang="ru-RU" dirty="0" smtClean="0"/>
              <a:t>нефтебазы;</a:t>
            </a:r>
            <a:endParaRPr lang="ru-RU" altLang="ru-RU" dirty="0"/>
          </a:p>
          <a:p>
            <a:pPr marL="1200150" lvl="2" indent="-285750" algn="l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altLang="ru-RU" dirty="0"/>
              <a:t>предприятие оказывает платные услуги ответственного хранения горюче-смазочных материалов в качестве дополнительного вида </a:t>
            </a:r>
            <a:r>
              <a:rPr lang="ru-RU" altLang="ru-RU" dirty="0" smtClean="0"/>
              <a:t>деятельности.</a:t>
            </a:r>
            <a:endParaRPr lang="ru-RU" altLang="ru-RU" dirty="0"/>
          </a:p>
          <a:p>
            <a:pPr marL="800100" lvl="1" indent="-342900" algn="l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altLang="ru-RU" dirty="0" smtClean="0"/>
              <a:t>Подсистема </a:t>
            </a:r>
            <a:r>
              <a:rPr lang="ru-RU" altLang="ru-RU" dirty="0"/>
              <a:t>представлена </a:t>
            </a:r>
            <a:r>
              <a:rPr lang="ru-RU" altLang="ru-RU" dirty="0" smtClean="0"/>
              <a:t>документами</a:t>
            </a:r>
            <a:r>
              <a:rPr lang="ru-RU" altLang="ru-RU" dirty="0"/>
              <a:t>:</a:t>
            </a:r>
          </a:p>
          <a:p>
            <a:pPr marL="1200150" lvl="2" indent="-285750" algn="l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altLang="ru-RU" dirty="0"/>
              <a:t>Поступление на </a:t>
            </a:r>
            <a:r>
              <a:rPr lang="ru-RU" altLang="ru-RU" dirty="0" smtClean="0"/>
              <a:t>хранение;</a:t>
            </a:r>
          </a:p>
          <a:p>
            <a:pPr marL="1200150" lvl="2" indent="-285750" algn="l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altLang="ru-RU" dirty="0" smtClean="0"/>
              <a:t>Переоформление ГСМ на хранении;</a:t>
            </a:r>
          </a:p>
          <a:p>
            <a:pPr marL="1200150" lvl="2" indent="-285750" algn="l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altLang="ru-RU" dirty="0" smtClean="0"/>
              <a:t>Инвентаризация ГСМ на хранении;</a:t>
            </a:r>
            <a:endParaRPr lang="ru-RU" altLang="ru-RU" dirty="0"/>
          </a:p>
          <a:p>
            <a:pPr marL="1200150" lvl="2" indent="-285750" algn="l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altLang="ru-RU" dirty="0"/>
              <a:t>Расход с </a:t>
            </a:r>
            <a:r>
              <a:rPr lang="ru-RU" altLang="ru-RU" dirty="0" smtClean="0"/>
              <a:t>хранения.</a:t>
            </a:r>
            <a:endParaRPr lang="ru-RU" altLang="ru-RU" dirty="0"/>
          </a:p>
          <a:p>
            <a:pPr marL="800100" lvl="1" indent="-342900" algn="l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altLang="ru-RU" dirty="0" smtClean="0"/>
              <a:t>Документы </a:t>
            </a:r>
            <a:r>
              <a:rPr lang="ru-RU" altLang="ru-RU" dirty="0"/>
              <a:t>подсистемы не отражаются в бухгалтерском и налоговом учете и формируют движения по регистрам</a:t>
            </a:r>
            <a:r>
              <a:rPr lang="en-US" altLang="ru-RU" dirty="0"/>
              <a:t> </a:t>
            </a:r>
            <a:r>
              <a:rPr lang="ru-RU" altLang="ru-RU" dirty="0"/>
              <a:t>оперативного </a:t>
            </a:r>
            <a:r>
              <a:rPr lang="ru-RU" altLang="ru-RU" dirty="0" smtClean="0"/>
              <a:t>учета.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6743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Ответственное хранение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80059" y="890695"/>
            <a:ext cx="8214360" cy="477338"/>
          </a:xfrm>
        </p:spPr>
        <p:txBody>
          <a:bodyPr/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ru-RU" altLang="ru-RU" dirty="0" smtClean="0"/>
              <a:t>Отчетность  по хранению ГСМ</a:t>
            </a:r>
            <a:endParaRPr lang="ru-RU" alt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11" y="2177930"/>
            <a:ext cx="8928000" cy="257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54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Ответственное хранение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80059" y="890695"/>
            <a:ext cx="8214360" cy="477338"/>
          </a:xfrm>
        </p:spPr>
        <p:txBody>
          <a:bodyPr/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ru-RU" altLang="ru-RU" dirty="0" smtClean="0"/>
              <a:t>Отчетность  по хранению ГСМ</a:t>
            </a:r>
            <a:endParaRPr lang="ru-RU" altLang="ru-RU" dirty="0"/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74" y="1331892"/>
            <a:ext cx="5940425" cy="2365375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701" y="3700353"/>
            <a:ext cx="5940425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8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Интеграция с сервером ИС ЭСФ</a:t>
            </a: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80060" y="862158"/>
            <a:ext cx="8214360" cy="5747648"/>
          </a:xfrm>
        </p:spPr>
        <p:txBody>
          <a:bodyPr/>
          <a:lstStyle/>
          <a:p>
            <a:r>
              <a:rPr lang="ru-RU" sz="1500" dirty="0" smtClean="0"/>
              <a:t>В </a:t>
            </a:r>
            <a:r>
              <a:rPr lang="ru-RU" sz="1500" dirty="0"/>
              <a:t>конфигурации «1С-Рейтинг: Нефтебаза» предусмотрена возможность формирования СНТ и ЭСФ, ЭДВС по подакцизным товарам в части отражения движений нефтепродуктов на виртуальном складе с возможностью прямого обмена  с ИС ЭСФ. В конфигурации используются механизмы  типового решения «Бухгалтерия для Казахстана».  С методическими статьями по работе данных механизмов можно ознакомиться на сайте </a:t>
            </a:r>
            <a:r>
              <a:rPr lang="ru-RU" sz="1500" u="sng" dirty="0">
                <a:hlinkClick r:id="rId3"/>
              </a:rPr>
              <a:t>https://pro1c.kz/</a:t>
            </a:r>
            <a:r>
              <a:rPr lang="ru-RU" sz="1500" dirty="0"/>
              <a:t>. </a:t>
            </a:r>
          </a:p>
          <a:p>
            <a:r>
              <a:rPr lang="ru-RU" sz="1500" dirty="0"/>
              <a:t>В конфигурации предусмотрены возможности настройки </a:t>
            </a:r>
            <a:r>
              <a:rPr lang="ru-RU" sz="1500" dirty="0" err="1"/>
              <a:t>автозаполнения</a:t>
            </a:r>
            <a:r>
              <a:rPr lang="ru-RU" sz="1500" dirty="0"/>
              <a:t> данных по нефтепродуктам в СНТ: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500" dirty="0"/>
              <a:t>Настройка номенклатуры по ПИН-кодам  по Классификатору ПИН-кодов;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500" dirty="0"/>
              <a:t>Настройка  складов организации по Классификатору адресов отгрузки/поставки нефтепродуктов;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500" dirty="0"/>
              <a:t>Установка соответствия: </a:t>
            </a:r>
          </a:p>
          <a:p>
            <a:pPr marL="1200150" lvl="2" indent="-285750" algn="l"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500" dirty="0"/>
              <a:t>объектов ОВД по нефтепродуктам складам организаций и контрагентов;</a:t>
            </a:r>
          </a:p>
          <a:p>
            <a:pPr marL="1200150" lvl="2" indent="-285750" algn="l"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500" dirty="0"/>
              <a:t>складов организации и контрагентов с виртуальным складам;</a:t>
            </a:r>
          </a:p>
          <a:p>
            <a:pPr marL="1200150" lvl="2" indent="-285750" algn="l"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500" dirty="0"/>
              <a:t>видов операций нефтепродуктов, кодам операций СНТ;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500" dirty="0"/>
              <a:t>Отражение остатков на ВС:</a:t>
            </a:r>
          </a:p>
          <a:p>
            <a:pPr marL="1200150" lvl="2" indent="-285750" algn="l"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500" dirty="0"/>
              <a:t>по источникам происхождения;</a:t>
            </a:r>
          </a:p>
          <a:p>
            <a:pPr marL="1200150" lvl="2" indent="-285750" algn="l"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500" dirty="0" err="1"/>
              <a:t>Id</a:t>
            </a:r>
            <a:r>
              <a:rPr lang="ru-RU" sz="1500" dirty="0"/>
              <a:t> товара;</a:t>
            </a:r>
          </a:p>
          <a:p>
            <a:pPr marL="1200150" lvl="2" indent="-285750" algn="l"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500" dirty="0"/>
              <a:t>ПИН-кодам;</a:t>
            </a:r>
          </a:p>
          <a:p>
            <a:pPr marL="1200150" lvl="2" indent="-285750" algn="l"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500" dirty="0"/>
              <a:t>Настройка сведений о транспортных </a:t>
            </a:r>
            <a:r>
              <a:rPr lang="ru-RU" sz="1500" dirty="0" smtClean="0"/>
              <a:t>средствах;</a:t>
            </a:r>
            <a:endParaRPr lang="ru-RU" sz="1500" dirty="0"/>
          </a:p>
          <a:p>
            <a:pPr marL="1200150" lvl="2" indent="-285750" algn="l"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500" dirty="0"/>
              <a:t>Конвертация между единицами </a:t>
            </a:r>
            <a:r>
              <a:rPr lang="ru-RU" sz="1500" dirty="0" smtClean="0"/>
              <a:t>измерения.</a:t>
            </a:r>
            <a:endParaRPr lang="ru-RU" sz="1500" dirty="0"/>
          </a:p>
          <a:p>
            <a:r>
              <a:rPr lang="ru-RU" sz="1500" dirty="0"/>
              <a:t>С особенностями  настройки конфигурации «1С-Рейтинг:Нефтебаза» по заполнению  СНТ по нефтепродуктам можно ознакомиться </a:t>
            </a:r>
            <a:r>
              <a:rPr lang="ru-RU" sz="1500" u="sng" dirty="0">
                <a:hlinkClick r:id="rId4"/>
              </a:rPr>
              <a:t>https://pro1c.kz/articles/uchet-nefteproduktov/</a:t>
            </a:r>
            <a:r>
              <a:rPr lang="ru-RU" sz="1500" dirty="0"/>
              <a:t>. </a:t>
            </a:r>
          </a:p>
          <a:p>
            <a:pPr marL="1200150" lvl="2" indent="-285750" algn="l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65983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Назначение использования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27000" y="977899"/>
            <a:ext cx="8890000" cy="1333501"/>
          </a:xfrm>
        </p:spPr>
        <p:txBody>
          <a:bodyPr/>
          <a:lstStyle/>
          <a:p>
            <a:r>
              <a:rPr lang="ru-RU" dirty="0" smtClean="0"/>
              <a:t>Конфигурация «1С-Рейтинг:Нефтебаза» предназначена для предприятий, осуществляющих оптовую и розничную торговлю нефтепродуктами. </a:t>
            </a:r>
            <a:r>
              <a:rPr lang="ru-RU" altLang="ru-RU" dirty="0"/>
              <a:t>Прикладное решение расширяет функциональные возможности конфигурации «Бухгалтерия для Казахстана», добавляя подсистему оптово-розничной реализации нефтепродуктов</a:t>
            </a:r>
          </a:p>
          <a:p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71053025"/>
              </p:ext>
            </p:extLst>
          </p:nvPr>
        </p:nvGraphicFramePr>
        <p:xfrm>
          <a:off x="330200" y="1917700"/>
          <a:ext cx="86233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691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80060" y="422911"/>
            <a:ext cx="8214359" cy="431104"/>
          </a:xfrm>
        </p:spPr>
        <p:txBody>
          <a:bodyPr/>
          <a:lstStyle/>
          <a:p>
            <a:r>
              <a:rPr lang="ru-RU" dirty="0" smtClean="0"/>
              <a:t>Основные возможности конфигурации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59279" y="805371"/>
            <a:ext cx="8483600" cy="316063"/>
          </a:xfrm>
        </p:spPr>
        <p:txBody>
          <a:bodyPr/>
          <a:lstStyle/>
          <a:p>
            <a:r>
              <a:rPr lang="ru-RU" dirty="0" smtClean="0"/>
              <a:t>Состав подсистем прикладного решения:</a:t>
            </a:r>
            <a:endParaRPr lang="ru-RU" altLang="ru-RU" dirty="0"/>
          </a:p>
          <a:p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13752583"/>
              </p:ext>
            </p:extLst>
          </p:nvPr>
        </p:nvGraphicFramePr>
        <p:xfrm>
          <a:off x="105916" y="1177749"/>
          <a:ext cx="8960449" cy="535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400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Учет движения нефтепродуктов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ru-RU" sz="2000" dirty="0" smtClean="0"/>
              <a:t>Подсистема включает учет оптово-розничной торговли и складской учет запасов нефтепродуктов. </a:t>
            </a:r>
          </a:p>
          <a:p>
            <a:r>
              <a:rPr lang="ru-RU" sz="2000" dirty="0" smtClean="0"/>
              <a:t>Учет ведется типовыми документами родительского решения «Бухгалтерия для Казахстана», с возможностью использования типовых библиотек СНТ для интеграции с сервером ИС ЭСФ по учету подакцизных  нефтепродуктов на ВС и возможностью формирования ЭСНТ, ЭСФ, ЭДВС.</a:t>
            </a:r>
            <a:endParaRPr lang="ru-RU" sz="2000" dirty="0"/>
          </a:p>
          <a:p>
            <a:r>
              <a:rPr lang="ru-RU" sz="2000" dirty="0" smtClean="0"/>
              <a:t>По данным движения первичных документов в разрезе видов движения формируются Декларанты оборота нефтепродуктов.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887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80060" y="422911"/>
            <a:ext cx="8214359" cy="431104"/>
          </a:xfrm>
        </p:spPr>
        <p:txBody>
          <a:bodyPr/>
          <a:lstStyle/>
          <a:p>
            <a:r>
              <a:rPr lang="ru-RU" dirty="0" smtClean="0"/>
              <a:t>Управление запасами нефтепродуктов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71500" y="841611"/>
            <a:ext cx="8227664" cy="2090229"/>
          </a:xfrm>
        </p:spPr>
        <p:txBody>
          <a:bodyPr/>
          <a:lstStyle/>
          <a:p>
            <a:r>
              <a:rPr lang="ru-RU" dirty="0" smtClean="0"/>
              <a:t>Учет движения нефтепродуктов проводится: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типовыми документами с включенным признаком </a:t>
            </a:r>
            <a:r>
              <a:rPr lang="ru-RU" b="1" dirty="0" smtClean="0"/>
              <a:t>Учет движения нефтепродуктов</a:t>
            </a:r>
            <a:r>
              <a:rPr lang="ru-RU" dirty="0" smtClean="0"/>
              <a:t>;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в разрезе </a:t>
            </a:r>
            <a:r>
              <a:rPr lang="ru-RU" dirty="0" err="1" smtClean="0"/>
              <a:t>Пин</a:t>
            </a:r>
            <a:r>
              <a:rPr lang="ru-RU" dirty="0" smtClean="0"/>
              <a:t>-кодов;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в мерах массы и объема с возможностью автоматического пересчета количества в зависимости от показателя плотности ГСМ.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altLang="ru-RU" dirty="0"/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34" y="2931840"/>
            <a:ext cx="8454329" cy="2783161"/>
          </a:xfrm>
          <a:prstGeom prst="rect">
            <a:avLst/>
          </a:prstGeom>
        </p:spPr>
      </p:pic>
      <p:sp>
        <p:nvSpPr>
          <p:cNvPr id="7" name="Прямоугольная выноска 6"/>
          <p:cNvSpPr/>
          <p:nvPr/>
        </p:nvSpPr>
        <p:spPr>
          <a:xfrm>
            <a:off x="244354" y="5829301"/>
            <a:ext cx="1178046" cy="530658"/>
          </a:xfrm>
          <a:prstGeom prst="wedgeRectCallout">
            <a:avLst>
              <a:gd name="adj1" fmla="val 21097"/>
              <a:gd name="adj2" fmla="val -8377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Пин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-код</a:t>
            </a: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2387600" y="5854697"/>
            <a:ext cx="4572000" cy="505261"/>
          </a:xfrm>
          <a:prstGeom prst="wedgeRectCallout">
            <a:avLst>
              <a:gd name="adj1" fmla="val -5207"/>
              <a:gd name="adj2" fmla="val -106741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Плотность для объемно-массовых пересчетов</a:t>
            </a: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2146300" y="4053548"/>
            <a:ext cx="4572000" cy="505261"/>
          </a:xfrm>
          <a:prstGeom prst="wedgeRectCallout">
            <a:avLst>
              <a:gd name="adj1" fmla="val -27429"/>
              <a:gd name="adj2" fmla="val 13204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Отражение данных в мерах массы и объема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53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10" y="2626690"/>
            <a:ext cx="8547380" cy="3077819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80060" y="422911"/>
            <a:ext cx="8214359" cy="431104"/>
          </a:xfrm>
        </p:spPr>
        <p:txBody>
          <a:bodyPr/>
          <a:lstStyle/>
          <a:p>
            <a:r>
              <a:rPr lang="ru-RU" dirty="0" smtClean="0"/>
              <a:t>Управление запасами нефтепродуктов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33400" y="1298811"/>
            <a:ext cx="8265764" cy="834789"/>
          </a:xfrm>
        </p:spPr>
        <p:txBody>
          <a:bodyPr/>
          <a:lstStyle/>
          <a:p>
            <a:r>
              <a:rPr lang="ru-RU" dirty="0" smtClean="0"/>
              <a:t>Формирование движений документов учета нефтепродуктов проводится в разрезе </a:t>
            </a:r>
            <a:r>
              <a:rPr lang="ru-RU" b="1" dirty="0" smtClean="0"/>
              <a:t>видов движений</a:t>
            </a:r>
            <a:r>
              <a:rPr lang="ru-RU" dirty="0" smtClean="0"/>
              <a:t>. В дальнейшем формирование Деклараций по обороту нефтепродуктов поводится в разрезе видов движения документов.</a:t>
            </a:r>
            <a:endParaRPr lang="ru-RU" dirty="0"/>
          </a:p>
          <a:p>
            <a:endParaRPr lang="ru-RU" altLang="ru-RU" dirty="0"/>
          </a:p>
          <a:p>
            <a:endParaRPr lang="ru-RU" dirty="0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5842000" y="3580022"/>
            <a:ext cx="3098800" cy="505261"/>
          </a:xfrm>
          <a:prstGeom prst="wedgeRectCallout">
            <a:avLst>
              <a:gd name="adj1" fmla="val 35654"/>
              <a:gd name="adj2" fmla="val -104228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Вид движения нефтепродуктов</a:t>
            </a:r>
          </a:p>
        </p:txBody>
      </p:sp>
    </p:spTree>
    <p:extLst>
      <p:ext uri="{BB962C8B-B14F-4D97-AF65-F5344CB8AC3E}">
        <p14:creationId xmlns:p14="http://schemas.microsoft.com/office/powerpoint/2010/main" val="182024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80060" y="422911"/>
            <a:ext cx="8214359" cy="431104"/>
          </a:xfrm>
        </p:spPr>
        <p:txBody>
          <a:bodyPr/>
          <a:lstStyle/>
          <a:p>
            <a:r>
              <a:rPr lang="ru-RU" dirty="0" smtClean="0"/>
              <a:t>Управление запасами нефтепродуктов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33400" y="867011"/>
            <a:ext cx="8265764" cy="402989"/>
          </a:xfrm>
        </p:spPr>
        <p:txBody>
          <a:bodyPr/>
          <a:lstStyle/>
          <a:p>
            <a:r>
              <a:rPr lang="ru-RU" dirty="0" smtClean="0"/>
              <a:t>Формирование печатных форм документов в единицах массы и объема.</a:t>
            </a:r>
            <a:endParaRPr lang="ru-RU" dirty="0"/>
          </a:p>
          <a:p>
            <a:endParaRPr lang="ru-RU" alt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7" y="1393997"/>
            <a:ext cx="3372321" cy="12193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085" y="2367091"/>
            <a:ext cx="5669285" cy="1944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8" y="4362944"/>
            <a:ext cx="5769932" cy="2016000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>
            <a:off x="3333529" y="2003682"/>
            <a:ext cx="798571" cy="447617"/>
          </a:xfrm>
          <a:prstGeom prst="straightConnector1">
            <a:avLst/>
          </a:prstGeom>
          <a:ln>
            <a:headEnd type="oval"/>
            <a:tailEnd type="stealt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46100" y="2247899"/>
            <a:ext cx="792000" cy="2210752"/>
          </a:xfrm>
          <a:prstGeom prst="straightConnector1">
            <a:avLst/>
          </a:prstGeom>
          <a:ln>
            <a:headEnd type="oval"/>
            <a:tailEnd type="stealt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54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</a:t>
            </a:r>
            <a:r>
              <a:rPr lang="ru-RU" dirty="0" smtClean="0"/>
              <a:t>чет талонов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 dirty="0"/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000" dirty="0" smtClean="0"/>
              <a:t>Поштучный учет оборота талонов от момента реализации покупателю вплоть до погашения (отоваривая) или возврата.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000" dirty="0" smtClean="0"/>
              <a:t>Учет объема ГСМ, реализованных  по талонам в количественно- суммовом выражении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000" dirty="0" smtClean="0"/>
              <a:t>Схема работы подсистемы учета талонов напоминает работу по предоплате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40" y="4280234"/>
            <a:ext cx="1690744" cy="181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1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80060" y="422911"/>
            <a:ext cx="8214359" cy="431104"/>
          </a:xfrm>
        </p:spPr>
        <p:txBody>
          <a:bodyPr/>
          <a:lstStyle/>
          <a:p>
            <a:r>
              <a:rPr lang="ru-RU" dirty="0" smtClean="0"/>
              <a:t>У</a:t>
            </a:r>
            <a:r>
              <a:rPr lang="ru-RU" dirty="0" smtClean="0"/>
              <a:t>чет талонов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33400" y="867011"/>
            <a:ext cx="8265764" cy="402989"/>
          </a:xfrm>
        </p:spPr>
        <p:txBody>
          <a:bodyPr/>
          <a:lstStyle/>
          <a:p>
            <a:r>
              <a:rPr lang="ru-RU" dirty="0" smtClean="0"/>
              <a:t>Схема работы подсистемы учета талонов</a:t>
            </a:r>
            <a:endParaRPr lang="ru-RU" dirty="0"/>
          </a:p>
          <a:p>
            <a:endParaRPr lang="ru-RU" altLang="ru-RU" dirty="0"/>
          </a:p>
          <a:p>
            <a:endParaRPr lang="ru-RU" dirty="0"/>
          </a:p>
        </p:txBody>
      </p:sp>
      <p:sp>
        <p:nvSpPr>
          <p:cNvPr id="41" name="AutoShape 22"/>
          <p:cNvSpPr>
            <a:spLocks noChangeShapeType="1"/>
          </p:cNvSpPr>
          <p:nvPr/>
        </p:nvSpPr>
        <p:spPr bwMode="auto">
          <a:xfrm>
            <a:off x="2274243" y="2223297"/>
            <a:ext cx="0" cy="238109"/>
          </a:xfrm>
          <a:prstGeom prst="straightConnector1">
            <a:avLst/>
          </a:prstGeom>
          <a:noFill/>
          <a:ln w="25400" cap="flat" cmpd="sng" algn="ctr">
            <a:solidFill>
              <a:srgbClr val="9BBB59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AutoShape 21"/>
          <p:cNvSpPr>
            <a:spLocks noChangeArrowheads="1"/>
          </p:cNvSpPr>
          <p:nvPr/>
        </p:nvSpPr>
        <p:spPr bwMode="auto">
          <a:xfrm>
            <a:off x="1693217" y="2468390"/>
            <a:ext cx="1171575" cy="685754"/>
          </a:xfrm>
          <a:prstGeom prst="diamond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Times New Roman" pitchFamily="18" charset="0"/>
              </a:rPr>
              <a:t>Талон отоварен</a:t>
            </a:r>
            <a:endParaRPr kumimoji="0" lang="ru-RU" altLang="ru-RU" sz="9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3" name="AutoShape 20"/>
          <p:cNvSpPr>
            <a:spLocks noChangeShapeType="1"/>
          </p:cNvSpPr>
          <p:nvPr/>
        </p:nvSpPr>
        <p:spPr bwMode="auto">
          <a:xfrm flipH="1">
            <a:off x="1121718" y="2813807"/>
            <a:ext cx="561975" cy="0"/>
          </a:xfrm>
          <a:prstGeom prst="straightConnector1">
            <a:avLst/>
          </a:prstGeom>
          <a:noFill/>
          <a:ln w="25400" cap="flat" cmpd="sng" algn="ctr">
            <a:solidFill>
              <a:srgbClr val="4BACC6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AutoShape 19"/>
          <p:cNvSpPr>
            <a:spLocks noChangeShapeType="1"/>
          </p:cNvSpPr>
          <p:nvPr/>
        </p:nvSpPr>
        <p:spPr bwMode="auto">
          <a:xfrm>
            <a:off x="1121718" y="2813807"/>
            <a:ext cx="0" cy="238109"/>
          </a:xfrm>
          <a:prstGeom prst="straightConnector1">
            <a:avLst/>
          </a:prstGeom>
          <a:noFill/>
          <a:ln w="25400" cap="flat" cmpd="sng" algn="ctr">
            <a:solidFill>
              <a:srgbClr val="4BACC6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AutoShape 18"/>
          <p:cNvSpPr>
            <a:spLocks noChangeShapeType="1"/>
          </p:cNvSpPr>
          <p:nvPr/>
        </p:nvSpPr>
        <p:spPr bwMode="auto">
          <a:xfrm>
            <a:off x="3436293" y="2813807"/>
            <a:ext cx="0" cy="238109"/>
          </a:xfrm>
          <a:prstGeom prst="straightConnector1">
            <a:avLst/>
          </a:prstGeom>
          <a:noFill/>
          <a:ln w="25400" cap="flat" cmpd="sng" algn="ctr">
            <a:solidFill>
              <a:srgbClr val="9BBB59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AutoShape 17"/>
          <p:cNvSpPr>
            <a:spLocks noChangeArrowheads="1"/>
          </p:cNvSpPr>
          <p:nvPr/>
        </p:nvSpPr>
        <p:spPr bwMode="auto">
          <a:xfrm>
            <a:off x="454968" y="3051916"/>
            <a:ext cx="1381125" cy="5714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Times New Roman" pitchFamily="18" charset="0"/>
              </a:rPr>
              <a:t>Возврат талонов (</a:t>
            </a:r>
            <a:r>
              <a:rPr kumimoji="0" lang="ru-RU" alt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Times New Roman" pitchFamily="18" charset="0"/>
              </a:rPr>
              <a:t>Возврат талонов</a:t>
            </a:r>
            <a:r>
              <a:rPr kumimoji="0" lang="ru-RU" altLang="ru-RU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altLang="ru-RU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7" name="AutoShape 16"/>
          <p:cNvSpPr>
            <a:spLocks noChangeArrowheads="1"/>
          </p:cNvSpPr>
          <p:nvPr/>
        </p:nvSpPr>
        <p:spPr bwMode="auto">
          <a:xfrm>
            <a:off x="2740968" y="3051916"/>
            <a:ext cx="1381125" cy="5714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Times New Roman" pitchFamily="18" charset="0"/>
              </a:rPr>
              <a:t>Погашение талонов (</a:t>
            </a:r>
            <a:r>
              <a:rPr kumimoji="0" lang="ru-RU" alt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Times New Roman" pitchFamily="18" charset="0"/>
              </a:rPr>
              <a:t>Погашение талонов</a:t>
            </a:r>
            <a:r>
              <a:rPr kumimoji="0" lang="ru-RU" altLang="ru-RU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altLang="ru-RU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8" name="AutoShape 15"/>
          <p:cNvSpPr>
            <a:spLocks noChangeShapeType="1"/>
          </p:cNvSpPr>
          <p:nvPr/>
        </p:nvSpPr>
        <p:spPr bwMode="auto">
          <a:xfrm flipH="1">
            <a:off x="2864793" y="2813807"/>
            <a:ext cx="561975" cy="0"/>
          </a:xfrm>
          <a:prstGeom prst="straightConnector1">
            <a:avLst/>
          </a:prstGeom>
          <a:noFill/>
          <a:ln w="25400" cap="flat" cmpd="sng" algn="ctr">
            <a:solidFill>
              <a:srgbClr val="9BBB59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AutoShape 14"/>
          <p:cNvSpPr>
            <a:spLocks noChangeShapeType="1"/>
          </p:cNvSpPr>
          <p:nvPr/>
        </p:nvSpPr>
        <p:spPr bwMode="auto">
          <a:xfrm>
            <a:off x="3445818" y="3632267"/>
            <a:ext cx="0" cy="238109"/>
          </a:xfrm>
          <a:prstGeom prst="straightConnector1">
            <a:avLst/>
          </a:prstGeom>
          <a:noFill/>
          <a:ln w="25400" cap="flat" cmpd="sng" algn="ctr">
            <a:solidFill>
              <a:srgbClr val="9BBB59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AutoShape 13"/>
          <p:cNvSpPr>
            <a:spLocks noChangeArrowheads="1"/>
          </p:cNvSpPr>
          <p:nvPr/>
        </p:nvSpPr>
        <p:spPr bwMode="auto">
          <a:xfrm>
            <a:off x="2740968" y="3791183"/>
            <a:ext cx="1368000" cy="756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Times New Roman" pitchFamily="18" charset="0"/>
              </a:rPr>
              <a:t>Отгрузка ГСМ за смену</a:t>
            </a:r>
            <a:endParaRPr kumimoji="0" lang="ru-RU" altLang="ru-RU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alt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Times New Roman" pitchFamily="18" charset="0"/>
              </a:rPr>
              <a:t>Реализация ГСМ через АЗС</a:t>
            </a:r>
            <a:r>
              <a:rPr kumimoji="0" lang="ru-RU" altLang="ru-RU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altLang="ru-RU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1" name="Text Box 12"/>
          <p:cNvSpPr txBox="1">
            <a:spLocks noChangeArrowheads="1"/>
          </p:cNvSpPr>
          <p:nvPr/>
        </p:nvSpPr>
        <p:spPr bwMode="auto">
          <a:xfrm>
            <a:off x="2950518" y="2539506"/>
            <a:ext cx="356235" cy="25391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50" b="1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да</a:t>
            </a:r>
            <a:endParaRPr lang="ru-RU" altLang="ru-RU" sz="105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2" name="Text Box 11"/>
          <p:cNvSpPr txBox="1">
            <a:spLocks noChangeArrowheads="1"/>
          </p:cNvSpPr>
          <p:nvPr/>
        </p:nvSpPr>
        <p:spPr bwMode="auto">
          <a:xfrm>
            <a:off x="1264593" y="2539506"/>
            <a:ext cx="419100" cy="25391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50" b="1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нет</a:t>
            </a:r>
            <a:endParaRPr lang="ru-RU" altLang="ru-RU" sz="105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3" name="AutoShape 10"/>
          <p:cNvSpPr>
            <a:spLocks noChangeShapeType="1"/>
          </p:cNvSpPr>
          <p:nvPr/>
        </p:nvSpPr>
        <p:spPr bwMode="auto">
          <a:xfrm>
            <a:off x="1121718" y="3623378"/>
            <a:ext cx="0" cy="238109"/>
          </a:xfrm>
          <a:prstGeom prst="straightConnector1">
            <a:avLst/>
          </a:prstGeom>
          <a:noFill/>
          <a:ln w="25400" cap="flat" cmpd="sng" algn="ctr">
            <a:solidFill>
              <a:srgbClr val="4BACC6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AutoShape 9"/>
          <p:cNvSpPr>
            <a:spLocks noChangeArrowheads="1"/>
          </p:cNvSpPr>
          <p:nvPr/>
        </p:nvSpPr>
        <p:spPr bwMode="auto">
          <a:xfrm>
            <a:off x="531168" y="3861487"/>
            <a:ext cx="1171575" cy="685754"/>
          </a:xfrm>
          <a:prstGeom prst="diamond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Times New Roman" pitchFamily="18" charset="0"/>
              </a:rPr>
              <a:t>Талон выдан</a:t>
            </a:r>
            <a:endParaRPr kumimoji="0" lang="ru-RU" altLang="ru-RU" sz="10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5" name="AutoShape 8"/>
          <p:cNvSpPr>
            <a:spLocks noChangeShapeType="1"/>
          </p:cNvSpPr>
          <p:nvPr/>
        </p:nvSpPr>
        <p:spPr bwMode="auto">
          <a:xfrm>
            <a:off x="1121718" y="4546606"/>
            <a:ext cx="9525" cy="913069"/>
          </a:xfrm>
          <a:prstGeom prst="straightConnector1">
            <a:avLst/>
          </a:prstGeom>
          <a:noFill/>
          <a:ln w="25400" cap="flat" cmpd="sng" algn="ctr">
            <a:solidFill>
              <a:srgbClr val="9BBB59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AutoShape 7"/>
          <p:cNvSpPr>
            <a:spLocks noChangeShapeType="1"/>
          </p:cNvSpPr>
          <p:nvPr/>
        </p:nvSpPr>
        <p:spPr bwMode="auto">
          <a:xfrm flipH="1">
            <a:off x="1712268" y="4204364"/>
            <a:ext cx="561975" cy="0"/>
          </a:xfrm>
          <a:prstGeom prst="straightConnector1">
            <a:avLst/>
          </a:prstGeom>
          <a:noFill/>
          <a:ln w="25400" cap="flat" cmpd="sng" algn="ctr">
            <a:solidFill>
              <a:srgbClr val="4BACC6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AutoShape 6"/>
          <p:cNvSpPr>
            <a:spLocks noChangeShapeType="1"/>
          </p:cNvSpPr>
          <p:nvPr/>
        </p:nvSpPr>
        <p:spPr bwMode="auto">
          <a:xfrm>
            <a:off x="2274243" y="4203729"/>
            <a:ext cx="0" cy="427326"/>
          </a:xfrm>
          <a:prstGeom prst="straightConnector1">
            <a:avLst/>
          </a:prstGeom>
          <a:noFill/>
          <a:ln w="25400" cap="flat" cmpd="sng" algn="ctr">
            <a:solidFill>
              <a:srgbClr val="4BACC6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Text Box 5"/>
          <p:cNvSpPr txBox="1">
            <a:spLocks noChangeArrowheads="1"/>
          </p:cNvSpPr>
          <p:nvPr/>
        </p:nvSpPr>
        <p:spPr bwMode="auto">
          <a:xfrm>
            <a:off x="740718" y="4631055"/>
            <a:ext cx="356235" cy="25391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50" b="1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да</a:t>
            </a:r>
            <a:endParaRPr lang="ru-RU" altLang="ru-RU" sz="105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9" name="Text Box 4"/>
          <p:cNvSpPr txBox="1">
            <a:spLocks noChangeArrowheads="1"/>
          </p:cNvSpPr>
          <p:nvPr/>
        </p:nvSpPr>
        <p:spPr bwMode="auto">
          <a:xfrm>
            <a:off x="1817043" y="3838628"/>
            <a:ext cx="419100" cy="25391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50" b="1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нет</a:t>
            </a:r>
            <a:endParaRPr lang="ru-RU" altLang="ru-RU" sz="105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0" name="AutoShape 3"/>
          <p:cNvSpPr>
            <a:spLocks noChangeArrowheads="1"/>
          </p:cNvSpPr>
          <p:nvPr/>
        </p:nvSpPr>
        <p:spPr bwMode="auto">
          <a:xfrm>
            <a:off x="382960" y="5459674"/>
            <a:ext cx="1512000" cy="73528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Times New Roman" pitchFamily="18" charset="0"/>
              </a:rPr>
              <a:t>Передача новых талонов покупателям (</a:t>
            </a:r>
            <a:r>
              <a:rPr kumimoji="0" lang="ru-RU" alt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Times New Roman" pitchFamily="18" charset="0"/>
              </a:rPr>
              <a:t>Реализация талонов</a:t>
            </a:r>
            <a:r>
              <a:rPr kumimoji="0" lang="ru-RU" altLang="ru-RU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1" name="AutoShape 2"/>
          <p:cNvSpPr>
            <a:spLocks noChangeArrowheads="1"/>
          </p:cNvSpPr>
          <p:nvPr/>
        </p:nvSpPr>
        <p:spPr bwMode="auto">
          <a:xfrm>
            <a:off x="1588442" y="4631055"/>
            <a:ext cx="1476000" cy="73528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Times New Roman" pitchFamily="18" charset="0"/>
              </a:rPr>
              <a:t>Возврат денежных средств  (платежные или кассовые документы)</a:t>
            </a:r>
            <a:endParaRPr kumimoji="0" lang="ru-RU" altLang="ru-RU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2" name="AutoShape 23"/>
          <p:cNvSpPr>
            <a:spLocks noChangeArrowheads="1"/>
          </p:cNvSpPr>
          <p:nvPr/>
        </p:nvSpPr>
        <p:spPr bwMode="auto">
          <a:xfrm>
            <a:off x="3357668" y="1488838"/>
            <a:ext cx="1560991" cy="74480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Times New Roman" pitchFamily="18" charset="0"/>
              </a:rPr>
              <a:t>Оформление счета на оплату покупателем талонов (</a:t>
            </a:r>
            <a:r>
              <a:rPr kumimoji="0" lang="ru-RU" alt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Times New Roman" pitchFamily="18" charset="0"/>
              </a:rPr>
              <a:t>Счет на оплату покупателем</a:t>
            </a:r>
            <a:r>
              <a:rPr kumimoji="0" lang="ru-RU" altLang="ru-RU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altLang="ru-RU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2950518" y="1861240"/>
            <a:ext cx="407150" cy="0"/>
          </a:xfrm>
          <a:prstGeom prst="line">
            <a:avLst/>
          </a:prstGeom>
          <a:noFill/>
          <a:ln w="25400" cap="flat" cmpd="sng" algn="ctr">
            <a:solidFill>
              <a:srgbClr val="9BBB59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4" name="AutoShape 23"/>
          <p:cNvSpPr>
            <a:spLocks noChangeArrowheads="1"/>
          </p:cNvSpPr>
          <p:nvPr/>
        </p:nvSpPr>
        <p:spPr bwMode="auto">
          <a:xfrm>
            <a:off x="4293772" y="3791183"/>
            <a:ext cx="1921031" cy="756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Times New Roman" pitchFamily="18" charset="0"/>
              </a:rPr>
              <a:t>Отражение отгрузки по каждому контрагенту отдельным документом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Times New Roman" pitchFamily="18" charset="0"/>
              </a:rPr>
              <a:t>Реализация ТМЗ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cxnSp>
        <p:nvCxnSpPr>
          <p:cNvPr id="65" name="Прямая соединительная линия 64"/>
          <p:cNvCxnSpPr>
            <a:stCxn id="64" idx="1"/>
            <a:endCxn id="50" idx="3"/>
          </p:cNvCxnSpPr>
          <p:nvPr/>
        </p:nvCxnSpPr>
        <p:spPr>
          <a:xfrm flipH="1">
            <a:off x="4108968" y="4169183"/>
            <a:ext cx="184804" cy="0"/>
          </a:xfrm>
          <a:prstGeom prst="line">
            <a:avLst/>
          </a:prstGeom>
          <a:noFill/>
          <a:ln w="25400" cap="flat" cmpd="sng" algn="ctr">
            <a:solidFill>
              <a:srgbClr val="9BBB59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6" name="AutoShape 23"/>
          <p:cNvSpPr>
            <a:spLocks noChangeArrowheads="1"/>
          </p:cNvSpPr>
          <p:nvPr/>
        </p:nvSpPr>
        <p:spPr bwMode="auto">
          <a:xfrm>
            <a:off x="6400410" y="3791183"/>
            <a:ext cx="2324489" cy="756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Times New Roman" pitchFamily="18" charset="0"/>
              </a:rPr>
              <a:t>Оформление </a:t>
            </a:r>
            <a:r>
              <a:rPr kumimoji="0" lang="ru-RU" alt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Times New Roman" pitchFamily="18" charset="0"/>
              </a:rPr>
              <a:t>СНТ</a:t>
            </a:r>
            <a:r>
              <a:rPr kumimoji="0" lang="ru-RU" altLang="ru-RU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Times New Roman" pitchFamily="18" charset="0"/>
              </a:rPr>
              <a:t>, счета-фактуры (</a:t>
            </a:r>
            <a:r>
              <a:rPr kumimoji="0" lang="ru-RU" altLang="ru-RU" sz="105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Times New Roman" pitchFamily="18" charset="0"/>
                <a:cs typeface="Times New Roman" pitchFamily="18" charset="0"/>
              </a:rPr>
              <a:t>СФ выданный</a:t>
            </a:r>
            <a:r>
              <a:rPr kumimoji="0" lang="ru-RU" altLang="ru-RU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Times New Roman" pitchFamily="18" charset="0"/>
              </a:rPr>
              <a:t>), с последующим оформлением электронного счета-фактуры (</a:t>
            </a:r>
            <a:r>
              <a:rPr kumimoji="0" lang="ru-RU" altLang="ru-RU" sz="105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Times New Roman" pitchFamily="18" charset="0"/>
                <a:cs typeface="Times New Roman" pitchFamily="18" charset="0"/>
              </a:rPr>
              <a:t>ЭСФ</a:t>
            </a:r>
            <a:r>
              <a:rPr kumimoji="0" lang="ru-RU" altLang="ru-RU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cxnSp>
        <p:nvCxnSpPr>
          <p:cNvPr id="67" name="Прямая соединительная линия 66"/>
          <p:cNvCxnSpPr>
            <a:stCxn id="66" idx="1"/>
            <a:endCxn id="64" idx="3"/>
          </p:cNvCxnSpPr>
          <p:nvPr/>
        </p:nvCxnSpPr>
        <p:spPr>
          <a:xfrm flipH="1">
            <a:off x="6214803" y="4169183"/>
            <a:ext cx="185607" cy="0"/>
          </a:xfrm>
          <a:prstGeom prst="line">
            <a:avLst/>
          </a:prstGeom>
          <a:noFill/>
          <a:ln w="25400" cap="flat" cmpd="sng" algn="ctr">
            <a:solidFill>
              <a:srgbClr val="9BBB59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8" name="AutoShape 23"/>
          <p:cNvSpPr>
            <a:spLocks noChangeArrowheads="1"/>
          </p:cNvSpPr>
          <p:nvPr/>
        </p:nvSpPr>
        <p:spPr bwMode="auto">
          <a:xfrm>
            <a:off x="1535088" y="1488838"/>
            <a:ext cx="1440000" cy="74480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Times New Roman" pitchFamily="18" charset="0"/>
              </a:rPr>
              <a:t>Реализация талонов покупателям (</a:t>
            </a:r>
            <a:r>
              <a:rPr kumimoji="0" lang="ru-RU" alt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Times New Roman" pitchFamily="18" charset="0"/>
              </a:rPr>
              <a:t>Реализация талонов</a:t>
            </a:r>
            <a:r>
              <a:rPr kumimoji="0" lang="ru-RU" altLang="ru-RU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altLang="ru-RU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89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15848</TotalTime>
  <Words>867</Words>
  <Application>Microsoft Office PowerPoint</Application>
  <PresentationFormat>Экран (4:3)</PresentationFormat>
  <Paragraphs>138</Paragraphs>
  <Slides>17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1С-Рейтинг: Нефтебаза для 1С:Преприятия 8.3</vt:lpstr>
      <vt:lpstr>Назначение использования</vt:lpstr>
      <vt:lpstr>Основные возможности конфигурации</vt:lpstr>
      <vt:lpstr>Учет движения нефтепродуктов</vt:lpstr>
      <vt:lpstr>Управление запасами нефтепродуктов</vt:lpstr>
      <vt:lpstr>Управление запасами нефтепродуктов</vt:lpstr>
      <vt:lpstr>Управление запасами нефтепродуктов</vt:lpstr>
      <vt:lpstr>Учет талонов</vt:lpstr>
      <vt:lpstr>Учет талонов</vt:lpstr>
      <vt:lpstr>Учет талонов</vt:lpstr>
      <vt:lpstr>Учет талонов</vt:lpstr>
      <vt:lpstr>Учет талонов</vt:lpstr>
      <vt:lpstr>Учет талонов</vt:lpstr>
      <vt:lpstr>Ответственное хранение</vt:lpstr>
      <vt:lpstr>Ответственное хранение</vt:lpstr>
      <vt:lpstr>Ответственное хранение</vt:lpstr>
      <vt:lpstr>Интеграция с сервером ИС ЭСФ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С. Гусев</dc:creator>
  <cp:lastModifiedBy>Татьяна В. Тюрина</cp:lastModifiedBy>
  <cp:revision>75</cp:revision>
  <dcterms:created xsi:type="dcterms:W3CDTF">2018-12-12T10:35:33Z</dcterms:created>
  <dcterms:modified xsi:type="dcterms:W3CDTF">2022-07-20T08:17:20Z</dcterms:modified>
</cp:coreProperties>
</file>